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5" r:id="rId5"/>
  </p:sldMasterIdLst>
  <p:notesMasterIdLst>
    <p:notesMasterId r:id="rId16"/>
  </p:notesMasterIdLst>
  <p:handoutMasterIdLst>
    <p:handoutMasterId r:id="rId17"/>
  </p:handoutMasterIdLst>
  <p:sldIdLst>
    <p:sldId id="2147471222" r:id="rId6"/>
    <p:sldId id="2147471227" r:id="rId7"/>
    <p:sldId id="410" r:id="rId8"/>
    <p:sldId id="386" r:id="rId9"/>
    <p:sldId id="388" r:id="rId10"/>
    <p:sldId id="2147471211" r:id="rId11"/>
    <p:sldId id="2147471223" r:id="rId12"/>
    <p:sldId id="1948" r:id="rId13"/>
    <p:sldId id="2147471214" r:id="rId14"/>
    <p:sldId id="214747122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115F4C-37F8-B4EE-56B4-1E35F435542E}" name="Yazadzhiyan, Boris" initials="YB" userId="S::Boris.Yazadzhiyan@ukpowernetworks.co.uk::44d1c91d-f898-4abe-8351-12f38d930a7c" providerId="AD"/>
  <p188:author id="{BAD46258-880F-910E-8FED-16B252E1EDEA}" name="Barnes, Charlie" initials="CB" userId="S::Charlie.Barnes@ukpowernetworks.co.uk::36117f77-fae6-4fb3-806b-c6a759ac5abb" providerId="AD"/>
  <p188:author id="{C4FD245A-1040-A953-8F75-AF99F9298983}" name="Wheadon, Luke" initials="WL" userId="S::luke.wheadon@ukpowernetworks.co.uk::5fb12e26-08de-4017-b1f4-1cbb051a6469" providerId="AD"/>
  <p188:author id="{2E9FED65-C085-369F-FACB-1865CC69041E}" name="Payal MAJMUDAR" initials="PM" userId="S::payal.majmudar@sia-partners.com::b92942ee-31c2-4c58-8187-37ffeb6c3875" providerId="AD"/>
  <p188:author id="{DF0D5C67-470E-203A-FC9C-CD68EBA23D2E}" name="Chloe McLaren Webb" initials="CM" userId="S::Chloe.MclarenWebb@cse.org.uk::1455ef3f-0804-4b6d-8fac-a9752430e358" providerId="AD"/>
  <p188:author id="{0730EE73-877A-5413-4775-7BB4FAAD9CDC}" name="Wheadon, Luke" initials="LW" userId="S::Luke.Wheadon@ukpowernetworks.co.uk::5fb12e26-08de-4017-b1f4-1cbb051a6469" providerId="AD"/>
  <p188:author id="{5B128DCA-CF04-8274-F265-CC4CBBDC7106}" name="Payal MAJMUDAR" initials="PM" userId="S::payal.majmudar_sia-partners.com#ext#@ukpowernetworks.onmicrosoft.com::492ef3f8-dbb3-4240-a770-0651f5a626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tson, James" initials="WJ" lastIdx="8" clrIdx="0">
    <p:extLst>
      <p:ext uri="{19B8F6BF-5375-455C-9EA6-DF929625EA0E}">
        <p15:presenceInfo xmlns:p15="http://schemas.microsoft.com/office/powerpoint/2012/main" userId="S-1-5-21-3377311500-2555963174-4185929806-1629452" providerId="AD"/>
      </p:ext>
    </p:extLst>
  </p:cmAuthor>
  <p:cmAuthor id="2" name="Jones, Richard" initials="JR" lastIdx="4" clrIdx="1">
    <p:extLst>
      <p:ext uri="{19B8F6BF-5375-455C-9EA6-DF929625EA0E}">
        <p15:presenceInfo xmlns:p15="http://schemas.microsoft.com/office/powerpoint/2012/main" userId="S-1-5-21-3377311500-2555963174-4185929806-1650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C000"/>
    <a:srgbClr val="EF8A22"/>
    <a:srgbClr val="F197A0"/>
    <a:srgbClr val="F6BCC2"/>
    <a:srgbClr val="9C1521"/>
    <a:srgbClr val="BD281E"/>
    <a:srgbClr val="FAC52F"/>
    <a:srgbClr val="9C1420"/>
    <a:srgbClr val="414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AAF216-BDA3-6376-8177-DB51778715EE}" v="1" dt="2024-08-05T20:00:00.834"/>
    <p1510:client id="{E9419FF1-0DD8-4A72-A13A-64983F909715}" v="6" dt="2024-08-05T20:04:50.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37"/>
        <p:guide pos="3863"/>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es, Charlie" userId="36117f77-fae6-4fb3-806b-c6a759ac5abb" providerId="ADAL" clId="{07B3846C-FB95-4A95-8714-0A1551878ECF}"/>
    <pc:docChg chg="undo custSel modSld">
      <pc:chgData name="Barnes, Charlie" userId="36117f77-fae6-4fb3-806b-c6a759ac5abb" providerId="ADAL" clId="{07B3846C-FB95-4A95-8714-0A1551878ECF}" dt="2024-08-02T13:34:30.530" v="453" actId="1076"/>
      <pc:docMkLst>
        <pc:docMk/>
      </pc:docMkLst>
      <pc:sldChg chg="addSp delSp modSp mod modCm">
        <pc:chgData name="Barnes, Charlie" userId="36117f77-fae6-4fb3-806b-c6a759ac5abb" providerId="ADAL" clId="{07B3846C-FB95-4A95-8714-0A1551878ECF}" dt="2024-08-02T13:34:30.530" v="453" actId="1076"/>
        <pc:sldMkLst>
          <pc:docMk/>
          <pc:sldMk cId="391724550" sldId="386"/>
        </pc:sldMkLst>
        <pc:spChg chg="mod">
          <ac:chgData name="Barnes, Charlie" userId="36117f77-fae6-4fb3-806b-c6a759ac5abb" providerId="ADAL" clId="{07B3846C-FB95-4A95-8714-0A1551878ECF}" dt="2024-08-02T12:58:31.752" v="3" actId="2711"/>
          <ac:spMkLst>
            <pc:docMk/>
            <pc:sldMk cId="391724550" sldId="386"/>
            <ac:spMk id="2" creationId="{4657E047-2582-133B-6B45-C6F76C520C4B}"/>
          </ac:spMkLst>
        </pc:spChg>
        <pc:spChg chg="add mod">
          <ac:chgData name="Barnes, Charlie" userId="36117f77-fae6-4fb3-806b-c6a759ac5abb" providerId="ADAL" clId="{07B3846C-FB95-4A95-8714-0A1551878ECF}" dt="2024-08-02T13:32:20.401" v="348" actId="1038"/>
          <ac:spMkLst>
            <pc:docMk/>
            <pc:sldMk cId="391724550" sldId="386"/>
            <ac:spMk id="3" creationId="{DB96CF29-4C39-784D-ED1B-235BC9F565CA}"/>
          </ac:spMkLst>
        </pc:spChg>
        <pc:spChg chg="add mod">
          <ac:chgData name="Barnes, Charlie" userId="36117f77-fae6-4fb3-806b-c6a759ac5abb" providerId="ADAL" clId="{07B3846C-FB95-4A95-8714-0A1551878ECF}" dt="2024-08-02T13:32:20.401" v="348" actId="1038"/>
          <ac:spMkLst>
            <pc:docMk/>
            <pc:sldMk cId="391724550" sldId="386"/>
            <ac:spMk id="5" creationId="{92A93E00-7661-AA35-1539-2253A79E33BB}"/>
          </ac:spMkLst>
        </pc:spChg>
        <pc:spChg chg="mod">
          <ac:chgData name="Barnes, Charlie" userId="36117f77-fae6-4fb3-806b-c6a759ac5abb" providerId="ADAL" clId="{07B3846C-FB95-4A95-8714-0A1551878ECF}" dt="2024-08-02T12:58:31.752" v="3" actId="2711"/>
          <ac:spMkLst>
            <pc:docMk/>
            <pc:sldMk cId="391724550" sldId="386"/>
            <ac:spMk id="6" creationId="{84AEE208-2228-9A04-BC68-B0695A027B66}"/>
          </ac:spMkLst>
        </pc:spChg>
        <pc:spChg chg="add mod">
          <ac:chgData name="Barnes, Charlie" userId="36117f77-fae6-4fb3-806b-c6a759ac5abb" providerId="ADAL" clId="{07B3846C-FB95-4A95-8714-0A1551878ECF}" dt="2024-08-02T13:32:20.401" v="348" actId="1038"/>
          <ac:spMkLst>
            <pc:docMk/>
            <pc:sldMk cId="391724550" sldId="386"/>
            <ac:spMk id="7" creationId="{4BB6AACB-13AB-E531-2CBC-82DBF938343C}"/>
          </ac:spMkLst>
        </pc:spChg>
        <pc:spChg chg="add mod">
          <ac:chgData name="Barnes, Charlie" userId="36117f77-fae6-4fb3-806b-c6a759ac5abb" providerId="ADAL" clId="{07B3846C-FB95-4A95-8714-0A1551878ECF}" dt="2024-08-02T13:32:20.401" v="348" actId="1038"/>
          <ac:spMkLst>
            <pc:docMk/>
            <pc:sldMk cId="391724550" sldId="386"/>
            <ac:spMk id="8" creationId="{00DE777B-2A44-0BB5-1BE4-4A9FCB8F3716}"/>
          </ac:spMkLst>
        </pc:spChg>
        <pc:spChg chg="add mod">
          <ac:chgData name="Barnes, Charlie" userId="36117f77-fae6-4fb3-806b-c6a759ac5abb" providerId="ADAL" clId="{07B3846C-FB95-4A95-8714-0A1551878ECF}" dt="2024-08-02T13:14:41.555" v="176" actId="1076"/>
          <ac:spMkLst>
            <pc:docMk/>
            <pc:sldMk cId="391724550" sldId="386"/>
            <ac:spMk id="9" creationId="{556F7C8D-1A96-2ECB-CE4C-D7DD0305B22B}"/>
          </ac:spMkLst>
        </pc:spChg>
        <pc:spChg chg="add mod">
          <ac:chgData name="Barnes, Charlie" userId="36117f77-fae6-4fb3-806b-c6a759ac5abb" providerId="ADAL" clId="{07B3846C-FB95-4A95-8714-0A1551878ECF}" dt="2024-08-02T13:14:41.555" v="176" actId="1076"/>
          <ac:spMkLst>
            <pc:docMk/>
            <pc:sldMk cId="391724550" sldId="386"/>
            <ac:spMk id="10" creationId="{018299C9-B003-F371-AC67-9CB22DCC74A9}"/>
          </ac:spMkLst>
        </pc:spChg>
        <pc:spChg chg="add mod">
          <ac:chgData name="Barnes, Charlie" userId="36117f77-fae6-4fb3-806b-c6a759ac5abb" providerId="ADAL" clId="{07B3846C-FB95-4A95-8714-0A1551878ECF}" dt="2024-08-02T13:14:41.555" v="176" actId="1076"/>
          <ac:spMkLst>
            <pc:docMk/>
            <pc:sldMk cId="391724550" sldId="386"/>
            <ac:spMk id="11" creationId="{26D80F4E-B447-162F-95CF-70B31B9595DB}"/>
          </ac:spMkLst>
        </pc:spChg>
        <pc:spChg chg="add mod">
          <ac:chgData name="Barnes, Charlie" userId="36117f77-fae6-4fb3-806b-c6a759ac5abb" providerId="ADAL" clId="{07B3846C-FB95-4A95-8714-0A1551878ECF}" dt="2024-08-02T13:14:41.555" v="176" actId="1076"/>
          <ac:spMkLst>
            <pc:docMk/>
            <pc:sldMk cId="391724550" sldId="386"/>
            <ac:spMk id="12" creationId="{4289DE7C-C716-A1A4-55FA-81D2206B564B}"/>
          </ac:spMkLst>
        </pc:spChg>
        <pc:spChg chg="add del mod">
          <ac:chgData name="Barnes, Charlie" userId="36117f77-fae6-4fb3-806b-c6a759ac5abb" providerId="ADAL" clId="{07B3846C-FB95-4A95-8714-0A1551878ECF}" dt="2024-08-02T13:15:12.276" v="182" actId="21"/>
          <ac:spMkLst>
            <pc:docMk/>
            <pc:sldMk cId="391724550" sldId="386"/>
            <ac:spMk id="13" creationId="{BC2CA557-C3CF-9D25-FB1B-874A3461D459}"/>
          </ac:spMkLst>
        </pc:spChg>
        <pc:spChg chg="add del mod">
          <ac:chgData name="Barnes, Charlie" userId="36117f77-fae6-4fb3-806b-c6a759ac5abb" providerId="ADAL" clId="{07B3846C-FB95-4A95-8714-0A1551878ECF}" dt="2024-08-02T13:15:12.276" v="182" actId="21"/>
          <ac:spMkLst>
            <pc:docMk/>
            <pc:sldMk cId="391724550" sldId="386"/>
            <ac:spMk id="14" creationId="{52EE22F8-13F8-5CC7-AAA2-73DAF7B64B88}"/>
          </ac:spMkLst>
        </pc:spChg>
        <pc:spChg chg="add del mod">
          <ac:chgData name="Barnes, Charlie" userId="36117f77-fae6-4fb3-806b-c6a759ac5abb" providerId="ADAL" clId="{07B3846C-FB95-4A95-8714-0A1551878ECF}" dt="2024-08-02T13:15:12.276" v="182" actId="21"/>
          <ac:spMkLst>
            <pc:docMk/>
            <pc:sldMk cId="391724550" sldId="386"/>
            <ac:spMk id="15" creationId="{572DB831-4E34-5804-5E48-036BEFE1FCAE}"/>
          </ac:spMkLst>
        </pc:spChg>
        <pc:spChg chg="add del mod">
          <ac:chgData name="Barnes, Charlie" userId="36117f77-fae6-4fb3-806b-c6a759ac5abb" providerId="ADAL" clId="{07B3846C-FB95-4A95-8714-0A1551878ECF}" dt="2024-08-02T13:15:12.276" v="182" actId="21"/>
          <ac:spMkLst>
            <pc:docMk/>
            <pc:sldMk cId="391724550" sldId="386"/>
            <ac:spMk id="16" creationId="{D4DF9806-6723-5315-96D4-81E4F5333AEF}"/>
          </ac:spMkLst>
        </pc:spChg>
        <pc:spChg chg="del mod">
          <ac:chgData name="Barnes, Charlie" userId="36117f77-fae6-4fb3-806b-c6a759ac5abb" providerId="ADAL" clId="{07B3846C-FB95-4A95-8714-0A1551878ECF}" dt="2024-08-02T13:33:31.080" v="393" actId="478"/>
          <ac:spMkLst>
            <pc:docMk/>
            <pc:sldMk cId="391724550" sldId="386"/>
            <ac:spMk id="17" creationId="{8028C420-44BC-80BF-9162-A9049647A901}"/>
          </ac:spMkLst>
        </pc:spChg>
        <pc:spChg chg="add mod">
          <ac:chgData name="Barnes, Charlie" userId="36117f77-fae6-4fb3-806b-c6a759ac5abb" providerId="ADAL" clId="{07B3846C-FB95-4A95-8714-0A1551878ECF}" dt="2024-08-02T13:33:24.748" v="390" actId="1038"/>
          <ac:spMkLst>
            <pc:docMk/>
            <pc:sldMk cId="391724550" sldId="386"/>
            <ac:spMk id="19" creationId="{BC2CA557-C3CF-9D25-FB1B-874A3461D459}"/>
          </ac:spMkLst>
        </pc:spChg>
        <pc:spChg chg="add mod">
          <ac:chgData name="Barnes, Charlie" userId="36117f77-fae6-4fb3-806b-c6a759ac5abb" providerId="ADAL" clId="{07B3846C-FB95-4A95-8714-0A1551878ECF}" dt="2024-08-02T13:33:24.748" v="390" actId="1038"/>
          <ac:spMkLst>
            <pc:docMk/>
            <pc:sldMk cId="391724550" sldId="386"/>
            <ac:spMk id="20" creationId="{52EE22F8-13F8-5CC7-AAA2-73DAF7B64B88}"/>
          </ac:spMkLst>
        </pc:spChg>
        <pc:spChg chg="mod">
          <ac:chgData name="Barnes, Charlie" userId="36117f77-fae6-4fb3-806b-c6a759ac5abb" providerId="ADAL" clId="{07B3846C-FB95-4A95-8714-0A1551878ECF}" dt="2024-08-02T12:58:31.752" v="3" actId="2711"/>
          <ac:spMkLst>
            <pc:docMk/>
            <pc:sldMk cId="391724550" sldId="386"/>
            <ac:spMk id="21" creationId="{818991A8-4B3A-9E8B-925A-F845BCE03F6D}"/>
          </ac:spMkLst>
        </pc:spChg>
        <pc:spChg chg="add mod">
          <ac:chgData name="Barnes, Charlie" userId="36117f77-fae6-4fb3-806b-c6a759ac5abb" providerId="ADAL" clId="{07B3846C-FB95-4A95-8714-0A1551878ECF}" dt="2024-08-02T13:33:24.748" v="390" actId="1038"/>
          <ac:spMkLst>
            <pc:docMk/>
            <pc:sldMk cId="391724550" sldId="386"/>
            <ac:spMk id="22" creationId="{572DB831-4E34-5804-5E48-036BEFE1FCAE}"/>
          </ac:spMkLst>
        </pc:spChg>
        <pc:spChg chg="add mod">
          <ac:chgData name="Barnes, Charlie" userId="36117f77-fae6-4fb3-806b-c6a759ac5abb" providerId="ADAL" clId="{07B3846C-FB95-4A95-8714-0A1551878ECF}" dt="2024-08-02T13:33:24.748" v="390" actId="1038"/>
          <ac:spMkLst>
            <pc:docMk/>
            <pc:sldMk cId="391724550" sldId="386"/>
            <ac:spMk id="23" creationId="{D4DF9806-6723-5315-96D4-81E4F5333AEF}"/>
          </ac:spMkLst>
        </pc:spChg>
        <pc:spChg chg="add mod">
          <ac:chgData name="Barnes, Charlie" userId="36117f77-fae6-4fb3-806b-c6a759ac5abb" providerId="ADAL" clId="{07B3846C-FB95-4A95-8714-0A1551878ECF}" dt="2024-08-02T13:34:07.915" v="447" actId="1035"/>
          <ac:spMkLst>
            <pc:docMk/>
            <pc:sldMk cId="391724550" sldId="386"/>
            <ac:spMk id="24" creationId="{5D0CB169-3005-683C-123B-00A2B3E79D43}"/>
          </ac:spMkLst>
        </pc:spChg>
        <pc:spChg chg="add mod">
          <ac:chgData name="Barnes, Charlie" userId="36117f77-fae6-4fb3-806b-c6a759ac5abb" providerId="ADAL" clId="{07B3846C-FB95-4A95-8714-0A1551878ECF}" dt="2024-08-02T13:34:07.915" v="447" actId="1035"/>
          <ac:spMkLst>
            <pc:docMk/>
            <pc:sldMk cId="391724550" sldId="386"/>
            <ac:spMk id="25" creationId="{3C371CB5-DCCC-3C01-41C3-D57ADF9455DC}"/>
          </ac:spMkLst>
        </pc:spChg>
        <pc:spChg chg="add mod">
          <ac:chgData name="Barnes, Charlie" userId="36117f77-fae6-4fb3-806b-c6a759ac5abb" providerId="ADAL" clId="{07B3846C-FB95-4A95-8714-0A1551878ECF}" dt="2024-08-02T13:34:07.915" v="447" actId="1035"/>
          <ac:spMkLst>
            <pc:docMk/>
            <pc:sldMk cId="391724550" sldId="386"/>
            <ac:spMk id="26" creationId="{CB0F352E-B774-F154-2468-957BFD6C898B}"/>
          </ac:spMkLst>
        </pc:spChg>
        <pc:spChg chg="add mod">
          <ac:chgData name="Barnes, Charlie" userId="36117f77-fae6-4fb3-806b-c6a759ac5abb" providerId="ADAL" clId="{07B3846C-FB95-4A95-8714-0A1551878ECF}" dt="2024-08-02T13:34:07.915" v="447" actId="1035"/>
          <ac:spMkLst>
            <pc:docMk/>
            <pc:sldMk cId="391724550" sldId="386"/>
            <ac:spMk id="27" creationId="{EE368116-6442-DB5D-5E6A-F8C9CDE61912}"/>
          </ac:spMkLst>
        </pc:spChg>
        <pc:spChg chg="add mod">
          <ac:chgData name="Barnes, Charlie" userId="36117f77-fae6-4fb3-806b-c6a759ac5abb" providerId="ADAL" clId="{07B3846C-FB95-4A95-8714-0A1551878ECF}" dt="2024-08-02T13:34:25.939" v="451" actId="1076"/>
          <ac:spMkLst>
            <pc:docMk/>
            <pc:sldMk cId="391724550" sldId="386"/>
            <ac:spMk id="28" creationId="{77770131-1C1E-8B9D-C5CD-885DECA07664}"/>
          </ac:spMkLst>
        </pc:spChg>
        <pc:spChg chg="add mod">
          <ac:chgData name="Barnes, Charlie" userId="36117f77-fae6-4fb3-806b-c6a759ac5abb" providerId="ADAL" clId="{07B3846C-FB95-4A95-8714-0A1551878ECF}" dt="2024-08-02T13:34:25.939" v="451" actId="1076"/>
          <ac:spMkLst>
            <pc:docMk/>
            <pc:sldMk cId="391724550" sldId="386"/>
            <ac:spMk id="30" creationId="{ADE073E4-9F00-4E97-5A32-32977F19809F}"/>
          </ac:spMkLst>
        </pc:spChg>
        <pc:spChg chg="mod">
          <ac:chgData name="Barnes, Charlie" userId="36117f77-fae6-4fb3-806b-c6a759ac5abb" providerId="ADAL" clId="{07B3846C-FB95-4A95-8714-0A1551878ECF}" dt="2024-08-02T13:32:03.619" v="339" actId="14100"/>
          <ac:spMkLst>
            <pc:docMk/>
            <pc:sldMk cId="391724550" sldId="386"/>
            <ac:spMk id="31" creationId="{6C5CCE13-8369-3AC3-FDE1-394139271284}"/>
          </ac:spMkLst>
        </pc:spChg>
        <pc:spChg chg="mod">
          <ac:chgData name="Barnes, Charlie" userId="36117f77-fae6-4fb3-806b-c6a759ac5abb" providerId="ADAL" clId="{07B3846C-FB95-4A95-8714-0A1551878ECF}" dt="2024-08-02T12:58:31.752" v="3" actId="2711"/>
          <ac:spMkLst>
            <pc:docMk/>
            <pc:sldMk cId="391724550" sldId="386"/>
            <ac:spMk id="32" creationId="{17CBF0CA-2797-338F-5A75-CFA63CC93D50}"/>
          </ac:spMkLst>
        </pc:spChg>
        <pc:spChg chg="mod">
          <ac:chgData name="Barnes, Charlie" userId="36117f77-fae6-4fb3-806b-c6a759ac5abb" providerId="ADAL" clId="{07B3846C-FB95-4A95-8714-0A1551878ECF}" dt="2024-08-02T13:32:42.078" v="354" actId="14100"/>
          <ac:spMkLst>
            <pc:docMk/>
            <pc:sldMk cId="391724550" sldId="386"/>
            <ac:spMk id="33" creationId="{F7B4BF86-ACAE-EA44-9862-43E8B85D622A}"/>
          </ac:spMkLst>
        </pc:spChg>
        <pc:spChg chg="mod">
          <ac:chgData name="Barnes, Charlie" userId="36117f77-fae6-4fb3-806b-c6a759ac5abb" providerId="ADAL" clId="{07B3846C-FB95-4A95-8714-0A1551878ECF}" dt="2024-08-02T13:33:38.369" v="424" actId="14100"/>
          <ac:spMkLst>
            <pc:docMk/>
            <pc:sldMk cId="391724550" sldId="386"/>
            <ac:spMk id="35" creationId="{F1F239BC-9545-AF9B-9246-A4D9B1F71CA3}"/>
          </ac:spMkLst>
        </pc:spChg>
        <pc:spChg chg="mod">
          <ac:chgData name="Barnes, Charlie" userId="36117f77-fae6-4fb3-806b-c6a759ac5abb" providerId="ADAL" clId="{07B3846C-FB95-4A95-8714-0A1551878ECF}" dt="2024-08-02T12:58:31.752" v="3" actId="2711"/>
          <ac:spMkLst>
            <pc:docMk/>
            <pc:sldMk cId="391724550" sldId="386"/>
            <ac:spMk id="36" creationId="{FE4F7089-2493-9973-355E-38434849F1FB}"/>
          </ac:spMkLst>
        </pc:spChg>
        <pc:spChg chg="add mod">
          <ac:chgData name="Barnes, Charlie" userId="36117f77-fae6-4fb3-806b-c6a759ac5abb" providerId="ADAL" clId="{07B3846C-FB95-4A95-8714-0A1551878ECF}" dt="2024-08-02T13:34:25.939" v="451" actId="1076"/>
          <ac:spMkLst>
            <pc:docMk/>
            <pc:sldMk cId="391724550" sldId="386"/>
            <ac:spMk id="37" creationId="{D33165C5-EB8F-DC12-DA40-2A7648D1AFA7}"/>
          </ac:spMkLst>
        </pc:spChg>
        <pc:spChg chg="add mod">
          <ac:chgData name="Barnes, Charlie" userId="36117f77-fae6-4fb3-806b-c6a759ac5abb" providerId="ADAL" clId="{07B3846C-FB95-4A95-8714-0A1551878ECF}" dt="2024-08-02T13:34:25.939" v="451" actId="1076"/>
          <ac:spMkLst>
            <pc:docMk/>
            <pc:sldMk cId="391724550" sldId="386"/>
            <ac:spMk id="38" creationId="{A6593CAD-6143-6B7D-0BE4-F51DDF27D800}"/>
          </ac:spMkLst>
        </pc:spChg>
        <pc:spChg chg="add mod">
          <ac:chgData name="Barnes, Charlie" userId="36117f77-fae6-4fb3-806b-c6a759ac5abb" providerId="ADAL" clId="{07B3846C-FB95-4A95-8714-0A1551878ECF}" dt="2024-08-02T13:34:30.530" v="453" actId="1076"/>
          <ac:spMkLst>
            <pc:docMk/>
            <pc:sldMk cId="391724550" sldId="386"/>
            <ac:spMk id="39" creationId="{D4F23162-2F10-DFF5-CB35-85E59CFD858E}"/>
          </ac:spMkLst>
        </pc:spChg>
        <pc:spChg chg="add mod">
          <ac:chgData name="Barnes, Charlie" userId="36117f77-fae6-4fb3-806b-c6a759ac5abb" providerId="ADAL" clId="{07B3846C-FB95-4A95-8714-0A1551878ECF}" dt="2024-08-02T13:34:30.530" v="453" actId="1076"/>
          <ac:spMkLst>
            <pc:docMk/>
            <pc:sldMk cId="391724550" sldId="386"/>
            <ac:spMk id="40" creationId="{5E46EFA8-AF16-A031-19FF-7DB848AEA916}"/>
          </ac:spMkLst>
        </pc:spChg>
        <pc:spChg chg="mod">
          <ac:chgData name="Barnes, Charlie" userId="36117f77-fae6-4fb3-806b-c6a759ac5abb" providerId="ADAL" clId="{07B3846C-FB95-4A95-8714-0A1551878ECF}" dt="2024-08-02T12:58:31.752" v="3" actId="2711"/>
          <ac:spMkLst>
            <pc:docMk/>
            <pc:sldMk cId="391724550" sldId="386"/>
            <ac:spMk id="41" creationId="{D5E9073E-C8CC-ECA4-D8EC-8638C2BEC617}"/>
          </ac:spMkLst>
        </pc:spChg>
        <pc:spChg chg="add mod">
          <ac:chgData name="Barnes, Charlie" userId="36117f77-fae6-4fb3-806b-c6a759ac5abb" providerId="ADAL" clId="{07B3846C-FB95-4A95-8714-0A1551878ECF}" dt="2024-08-02T13:34:30.530" v="453" actId="1076"/>
          <ac:spMkLst>
            <pc:docMk/>
            <pc:sldMk cId="391724550" sldId="386"/>
            <ac:spMk id="43" creationId="{931FDE37-80F7-F25A-4624-B69CE1545DB9}"/>
          </ac:spMkLst>
        </pc:spChg>
        <pc:spChg chg="add mod">
          <ac:chgData name="Barnes, Charlie" userId="36117f77-fae6-4fb3-806b-c6a759ac5abb" providerId="ADAL" clId="{07B3846C-FB95-4A95-8714-0A1551878ECF}" dt="2024-08-02T13:34:30.530" v="453" actId="1076"/>
          <ac:spMkLst>
            <pc:docMk/>
            <pc:sldMk cId="391724550" sldId="386"/>
            <ac:spMk id="44" creationId="{D1072B8E-C97E-788E-5FAF-44ACBFFAD4D6}"/>
          </ac:spMkLst>
        </pc:spChg>
        <pc:spChg chg="mod">
          <ac:chgData name="Barnes, Charlie" userId="36117f77-fae6-4fb3-806b-c6a759ac5abb" providerId="ADAL" clId="{07B3846C-FB95-4A95-8714-0A1551878ECF}" dt="2024-08-02T12:58:31.752" v="3" actId="2711"/>
          <ac:spMkLst>
            <pc:docMk/>
            <pc:sldMk cId="391724550" sldId="386"/>
            <ac:spMk id="95" creationId="{519FFB90-320F-3B91-FEB7-E09CF2056765}"/>
          </ac:spMkLst>
        </pc:spChg>
        <pc:spChg chg="mod">
          <ac:chgData name="Barnes, Charlie" userId="36117f77-fae6-4fb3-806b-c6a759ac5abb" providerId="ADAL" clId="{07B3846C-FB95-4A95-8714-0A1551878ECF}" dt="2024-08-02T12:58:31.752" v="3" actId="2711"/>
          <ac:spMkLst>
            <pc:docMk/>
            <pc:sldMk cId="391724550" sldId="386"/>
            <ac:spMk id="96" creationId="{C0C7D9C3-EF0B-D02F-D018-1F8CA18F3EE1}"/>
          </ac:spMkLst>
        </pc:spChg>
        <pc:spChg chg="mod">
          <ac:chgData name="Barnes, Charlie" userId="36117f77-fae6-4fb3-806b-c6a759ac5abb" providerId="ADAL" clId="{07B3846C-FB95-4A95-8714-0A1551878ECF}" dt="2024-08-02T12:58:31.752" v="3" actId="2711"/>
          <ac:spMkLst>
            <pc:docMk/>
            <pc:sldMk cId="391724550" sldId="386"/>
            <ac:spMk id="97" creationId="{B3A4A83C-79F3-F24F-99C0-C6EEE134E488}"/>
          </ac:spMkLst>
        </pc:spChg>
        <pc:spChg chg="mod">
          <ac:chgData name="Barnes, Charlie" userId="36117f77-fae6-4fb3-806b-c6a759ac5abb" providerId="ADAL" clId="{07B3846C-FB95-4A95-8714-0A1551878ECF}" dt="2024-08-02T12:58:31.752" v="3" actId="2711"/>
          <ac:spMkLst>
            <pc:docMk/>
            <pc:sldMk cId="391724550" sldId="386"/>
            <ac:spMk id="99" creationId="{00577C7E-F749-877C-D85D-10A2F9A2ADE0}"/>
          </ac:spMkLst>
        </pc:spChg>
        <pc:spChg chg="mod">
          <ac:chgData name="Barnes, Charlie" userId="36117f77-fae6-4fb3-806b-c6a759ac5abb" providerId="ADAL" clId="{07B3846C-FB95-4A95-8714-0A1551878ECF}" dt="2024-08-02T13:32:10.527" v="342" actId="14100"/>
          <ac:spMkLst>
            <pc:docMk/>
            <pc:sldMk cId="391724550" sldId="386"/>
            <ac:spMk id="105" creationId="{D4355767-1B6D-337A-EF67-3B38FCF5B746}"/>
          </ac:spMkLst>
        </pc:spChg>
        <pc:spChg chg="mod">
          <ac:chgData name="Barnes, Charlie" userId="36117f77-fae6-4fb3-806b-c6a759ac5abb" providerId="ADAL" clId="{07B3846C-FB95-4A95-8714-0A1551878ECF}" dt="2024-08-02T13:33:41.143" v="425" actId="14100"/>
          <ac:spMkLst>
            <pc:docMk/>
            <pc:sldMk cId="391724550" sldId="386"/>
            <ac:spMk id="106" creationId="{E9BC9DAF-B829-8310-6864-CBD1BD4BA1FA}"/>
          </ac:spMkLst>
        </pc:spChg>
        <pc:spChg chg="mod">
          <ac:chgData name="Barnes, Charlie" userId="36117f77-fae6-4fb3-806b-c6a759ac5abb" providerId="ADAL" clId="{07B3846C-FB95-4A95-8714-0A1551878ECF}" dt="2024-08-02T13:32:38.852" v="353" actId="14100"/>
          <ac:spMkLst>
            <pc:docMk/>
            <pc:sldMk cId="391724550" sldId="386"/>
            <ac:spMk id="107" creationId="{E4F381DF-A459-CE58-1A93-E74E253C1BA3}"/>
          </ac:spMkLst>
        </pc:spChg>
        <pc:spChg chg="mod">
          <ac:chgData name="Barnes, Charlie" userId="36117f77-fae6-4fb3-806b-c6a759ac5abb" providerId="ADAL" clId="{07B3846C-FB95-4A95-8714-0A1551878ECF}" dt="2024-08-02T13:32:07.413" v="341" actId="14100"/>
          <ac:spMkLst>
            <pc:docMk/>
            <pc:sldMk cId="391724550" sldId="386"/>
            <ac:spMk id="111" creationId="{0701FE73-FE21-A84C-D07A-E669D5F383E8}"/>
          </ac:spMkLst>
        </pc:spChg>
        <pc:spChg chg="mod">
          <ac:chgData name="Barnes, Charlie" userId="36117f77-fae6-4fb3-806b-c6a759ac5abb" providerId="ADAL" clId="{07B3846C-FB95-4A95-8714-0A1551878ECF}" dt="2024-08-02T12:58:31.752" v="3" actId="2711"/>
          <ac:spMkLst>
            <pc:docMk/>
            <pc:sldMk cId="391724550" sldId="386"/>
            <ac:spMk id="113" creationId="{703E3869-077F-E4FA-A89B-B6CAC78348D2}"/>
          </ac:spMkLst>
        </pc:spChg>
        <pc:spChg chg="mod topLvl">
          <ac:chgData name="Barnes, Charlie" userId="36117f77-fae6-4fb3-806b-c6a759ac5abb" providerId="ADAL" clId="{07B3846C-FB95-4A95-8714-0A1551878ECF}" dt="2024-08-02T13:34:13.581" v="448" actId="165"/>
          <ac:spMkLst>
            <pc:docMk/>
            <pc:sldMk cId="391724550" sldId="386"/>
            <ac:spMk id="114" creationId="{9D2EFE72-C770-88D9-A4C5-E6889E143F14}"/>
          </ac:spMkLst>
        </pc:spChg>
        <pc:spChg chg="mod topLvl">
          <ac:chgData name="Barnes, Charlie" userId="36117f77-fae6-4fb3-806b-c6a759ac5abb" providerId="ADAL" clId="{07B3846C-FB95-4A95-8714-0A1551878ECF}" dt="2024-08-02T13:34:13.581" v="448" actId="165"/>
          <ac:spMkLst>
            <pc:docMk/>
            <pc:sldMk cId="391724550" sldId="386"/>
            <ac:spMk id="115" creationId="{D8281BA8-220D-F756-599A-9BD2A074B0A8}"/>
          </ac:spMkLst>
        </pc:spChg>
        <pc:spChg chg="mod topLvl">
          <ac:chgData name="Barnes, Charlie" userId="36117f77-fae6-4fb3-806b-c6a759ac5abb" providerId="ADAL" clId="{07B3846C-FB95-4A95-8714-0A1551878ECF}" dt="2024-08-02T13:34:13.581" v="448" actId="165"/>
          <ac:spMkLst>
            <pc:docMk/>
            <pc:sldMk cId="391724550" sldId="386"/>
            <ac:spMk id="116" creationId="{0531BB58-1DBA-0BFB-42A1-9AFA6B722608}"/>
          </ac:spMkLst>
        </pc:spChg>
        <pc:spChg chg="mod topLvl">
          <ac:chgData name="Barnes, Charlie" userId="36117f77-fae6-4fb3-806b-c6a759ac5abb" providerId="ADAL" clId="{07B3846C-FB95-4A95-8714-0A1551878ECF}" dt="2024-08-02T13:34:13.581" v="448" actId="165"/>
          <ac:spMkLst>
            <pc:docMk/>
            <pc:sldMk cId="391724550" sldId="386"/>
            <ac:spMk id="117" creationId="{7AE63A0F-3AAB-E0BB-6D18-A54090306C25}"/>
          </ac:spMkLst>
        </pc:spChg>
        <pc:spChg chg="mod topLvl">
          <ac:chgData name="Barnes, Charlie" userId="36117f77-fae6-4fb3-806b-c6a759ac5abb" providerId="ADAL" clId="{07B3846C-FB95-4A95-8714-0A1551878ECF}" dt="2024-08-02T13:34:13.581" v="448" actId="165"/>
          <ac:spMkLst>
            <pc:docMk/>
            <pc:sldMk cId="391724550" sldId="386"/>
            <ac:spMk id="118" creationId="{541A5DFD-4DD9-BFCE-4A1B-B448CE72254C}"/>
          </ac:spMkLst>
        </pc:spChg>
        <pc:spChg chg="mod topLvl">
          <ac:chgData name="Barnes, Charlie" userId="36117f77-fae6-4fb3-806b-c6a759ac5abb" providerId="ADAL" clId="{07B3846C-FB95-4A95-8714-0A1551878ECF}" dt="2024-08-02T13:34:13.581" v="448" actId="165"/>
          <ac:spMkLst>
            <pc:docMk/>
            <pc:sldMk cId="391724550" sldId="386"/>
            <ac:spMk id="120" creationId="{FB85E852-F3FC-46B6-7A8D-EF4057014794}"/>
          </ac:spMkLst>
        </pc:spChg>
        <pc:spChg chg="mod topLvl">
          <ac:chgData name="Barnes, Charlie" userId="36117f77-fae6-4fb3-806b-c6a759ac5abb" providerId="ADAL" clId="{07B3846C-FB95-4A95-8714-0A1551878ECF}" dt="2024-08-02T13:34:13.581" v="448" actId="165"/>
          <ac:spMkLst>
            <pc:docMk/>
            <pc:sldMk cId="391724550" sldId="386"/>
            <ac:spMk id="121" creationId="{C4744212-BA6B-7AE0-3411-55B554ACD49D}"/>
          </ac:spMkLst>
        </pc:spChg>
        <pc:spChg chg="mod topLvl">
          <ac:chgData name="Barnes, Charlie" userId="36117f77-fae6-4fb3-806b-c6a759ac5abb" providerId="ADAL" clId="{07B3846C-FB95-4A95-8714-0A1551878ECF}" dt="2024-08-02T13:34:13.581" v="448" actId="165"/>
          <ac:spMkLst>
            <pc:docMk/>
            <pc:sldMk cId="391724550" sldId="386"/>
            <ac:spMk id="122" creationId="{CE6FD03F-C3DD-478A-5D56-F4CB4040514F}"/>
          </ac:spMkLst>
        </pc:spChg>
        <pc:spChg chg="mod topLvl">
          <ac:chgData name="Barnes, Charlie" userId="36117f77-fae6-4fb3-806b-c6a759ac5abb" providerId="ADAL" clId="{07B3846C-FB95-4A95-8714-0A1551878ECF}" dt="2024-08-02T13:34:13.581" v="448" actId="165"/>
          <ac:spMkLst>
            <pc:docMk/>
            <pc:sldMk cId="391724550" sldId="386"/>
            <ac:spMk id="123" creationId="{9DCB5E6D-7ABE-402A-AEE7-4E2D1985788E}"/>
          </ac:spMkLst>
        </pc:spChg>
        <pc:spChg chg="mod">
          <ac:chgData name="Barnes, Charlie" userId="36117f77-fae6-4fb3-806b-c6a759ac5abb" providerId="ADAL" clId="{07B3846C-FB95-4A95-8714-0A1551878ECF}" dt="2024-08-02T13:32:14.851" v="343" actId="14100"/>
          <ac:spMkLst>
            <pc:docMk/>
            <pc:sldMk cId="391724550" sldId="386"/>
            <ac:spMk id="125" creationId="{2ED36764-00EF-2B7C-1F00-7E9E817E172D}"/>
          </ac:spMkLst>
        </pc:spChg>
        <pc:spChg chg="mod">
          <ac:chgData name="Barnes, Charlie" userId="36117f77-fae6-4fb3-806b-c6a759ac5abb" providerId="ADAL" clId="{07B3846C-FB95-4A95-8714-0A1551878ECF}" dt="2024-08-02T13:32:45.301" v="355" actId="14100"/>
          <ac:spMkLst>
            <pc:docMk/>
            <pc:sldMk cId="391724550" sldId="386"/>
            <ac:spMk id="126" creationId="{52EA9F96-BED5-D15B-82FA-CDEA3E70BD04}"/>
          </ac:spMkLst>
        </pc:spChg>
        <pc:spChg chg="mod topLvl">
          <ac:chgData name="Barnes, Charlie" userId="36117f77-fae6-4fb3-806b-c6a759ac5abb" providerId="ADAL" clId="{07B3846C-FB95-4A95-8714-0A1551878ECF}" dt="2024-08-02T13:33:09.051" v="367" actId="165"/>
          <ac:spMkLst>
            <pc:docMk/>
            <pc:sldMk cId="391724550" sldId="386"/>
            <ac:spMk id="128" creationId="{82983B3B-7BC5-FC54-1CE2-7EC97F0BD391}"/>
          </ac:spMkLst>
        </pc:spChg>
        <pc:spChg chg="del">
          <ac:chgData name="Barnes, Charlie" userId="36117f77-fae6-4fb3-806b-c6a759ac5abb" providerId="ADAL" clId="{07B3846C-FB95-4A95-8714-0A1551878ECF}" dt="2024-08-02T13:32:33.497" v="352" actId="478"/>
          <ac:spMkLst>
            <pc:docMk/>
            <pc:sldMk cId="391724550" sldId="386"/>
            <ac:spMk id="129" creationId="{969C5993-BD4D-1A76-8EAC-54FA3CD58804}"/>
          </ac:spMkLst>
        </pc:spChg>
        <pc:spChg chg="del">
          <ac:chgData name="Barnes, Charlie" userId="36117f77-fae6-4fb3-806b-c6a759ac5abb" providerId="ADAL" clId="{07B3846C-FB95-4A95-8714-0A1551878ECF}" dt="2024-08-02T13:32:29.497" v="349" actId="478"/>
          <ac:spMkLst>
            <pc:docMk/>
            <pc:sldMk cId="391724550" sldId="386"/>
            <ac:spMk id="130" creationId="{EF12E35E-12B8-C911-78D5-C40B3F8CF4FD}"/>
          </ac:spMkLst>
        </pc:spChg>
        <pc:spChg chg="del">
          <ac:chgData name="Barnes, Charlie" userId="36117f77-fae6-4fb3-806b-c6a759ac5abb" providerId="ADAL" clId="{07B3846C-FB95-4A95-8714-0A1551878ECF}" dt="2024-08-02T13:32:31.021" v="350" actId="478"/>
          <ac:spMkLst>
            <pc:docMk/>
            <pc:sldMk cId="391724550" sldId="386"/>
            <ac:spMk id="131" creationId="{0D96B534-EB0B-F7AA-17F6-B5B801CEC199}"/>
          </ac:spMkLst>
        </pc:spChg>
        <pc:spChg chg="del">
          <ac:chgData name="Barnes, Charlie" userId="36117f77-fae6-4fb3-806b-c6a759ac5abb" providerId="ADAL" clId="{07B3846C-FB95-4A95-8714-0A1551878ECF}" dt="2024-08-02T13:32:32.230" v="351" actId="478"/>
          <ac:spMkLst>
            <pc:docMk/>
            <pc:sldMk cId="391724550" sldId="386"/>
            <ac:spMk id="132" creationId="{A509BB28-B040-2FAB-8CF4-C0A7118EADC1}"/>
          </ac:spMkLst>
        </pc:spChg>
        <pc:spChg chg="mod topLvl">
          <ac:chgData name="Barnes, Charlie" userId="36117f77-fae6-4fb3-806b-c6a759ac5abb" providerId="ADAL" clId="{07B3846C-FB95-4A95-8714-0A1551878ECF}" dt="2024-08-02T13:33:24.748" v="390" actId="1038"/>
          <ac:spMkLst>
            <pc:docMk/>
            <pc:sldMk cId="391724550" sldId="386"/>
            <ac:spMk id="133" creationId="{110C8FF2-13F7-1FC6-A111-6D278A7B377B}"/>
          </ac:spMkLst>
        </pc:spChg>
        <pc:spChg chg="mod topLvl">
          <ac:chgData name="Barnes, Charlie" userId="36117f77-fae6-4fb3-806b-c6a759ac5abb" providerId="ADAL" clId="{07B3846C-FB95-4A95-8714-0A1551878ECF}" dt="2024-08-02T13:33:24.748" v="390" actId="1038"/>
          <ac:spMkLst>
            <pc:docMk/>
            <pc:sldMk cId="391724550" sldId="386"/>
            <ac:spMk id="134" creationId="{263DBBDC-2033-1308-7EDD-98FBC8931410}"/>
          </ac:spMkLst>
        </pc:spChg>
        <pc:spChg chg="mod topLvl">
          <ac:chgData name="Barnes, Charlie" userId="36117f77-fae6-4fb3-806b-c6a759ac5abb" providerId="ADAL" clId="{07B3846C-FB95-4A95-8714-0A1551878ECF}" dt="2024-08-02T13:33:24.748" v="390" actId="1038"/>
          <ac:spMkLst>
            <pc:docMk/>
            <pc:sldMk cId="391724550" sldId="386"/>
            <ac:spMk id="135" creationId="{62BDBF5B-5D21-6961-577D-64D952866508}"/>
          </ac:spMkLst>
        </pc:spChg>
        <pc:spChg chg="mod topLvl">
          <ac:chgData name="Barnes, Charlie" userId="36117f77-fae6-4fb3-806b-c6a759ac5abb" providerId="ADAL" clId="{07B3846C-FB95-4A95-8714-0A1551878ECF}" dt="2024-08-02T13:33:24.748" v="390" actId="1038"/>
          <ac:spMkLst>
            <pc:docMk/>
            <pc:sldMk cId="391724550" sldId="386"/>
            <ac:spMk id="136" creationId="{9F98E596-8112-8898-00CE-A385249537F7}"/>
          </ac:spMkLst>
        </pc:spChg>
        <pc:spChg chg="mod">
          <ac:chgData name="Barnes, Charlie" userId="36117f77-fae6-4fb3-806b-c6a759ac5abb" providerId="ADAL" clId="{07B3846C-FB95-4A95-8714-0A1551878ECF}" dt="2024-08-02T13:33:44.086" v="426" actId="14100"/>
          <ac:spMkLst>
            <pc:docMk/>
            <pc:sldMk cId="391724550" sldId="386"/>
            <ac:spMk id="137" creationId="{98BBB2CA-D150-7F69-9A83-588354FAA5E0}"/>
          </ac:spMkLst>
        </pc:spChg>
        <pc:spChg chg="mod topLvl">
          <ac:chgData name="Barnes, Charlie" userId="36117f77-fae6-4fb3-806b-c6a759ac5abb" providerId="ADAL" clId="{07B3846C-FB95-4A95-8714-0A1551878ECF}" dt="2024-08-02T13:33:49.458" v="427" actId="165"/>
          <ac:spMkLst>
            <pc:docMk/>
            <pc:sldMk cId="391724550" sldId="386"/>
            <ac:spMk id="139" creationId="{C9385FB8-E04F-9F74-3FB4-2FA506E5F4CA}"/>
          </ac:spMkLst>
        </pc:spChg>
        <pc:spChg chg="del mod topLvl">
          <ac:chgData name="Barnes, Charlie" userId="36117f77-fae6-4fb3-806b-c6a759ac5abb" providerId="ADAL" clId="{07B3846C-FB95-4A95-8714-0A1551878ECF}" dt="2024-08-02T13:34:02.148" v="444" actId="478"/>
          <ac:spMkLst>
            <pc:docMk/>
            <pc:sldMk cId="391724550" sldId="386"/>
            <ac:spMk id="140" creationId="{08D20308-CA48-AEE7-0C49-373934DA4639}"/>
          </ac:spMkLst>
        </pc:spChg>
        <pc:spChg chg="del mod topLvl">
          <ac:chgData name="Barnes, Charlie" userId="36117f77-fae6-4fb3-806b-c6a759ac5abb" providerId="ADAL" clId="{07B3846C-FB95-4A95-8714-0A1551878ECF}" dt="2024-08-02T13:33:59.865" v="442" actId="478"/>
          <ac:spMkLst>
            <pc:docMk/>
            <pc:sldMk cId="391724550" sldId="386"/>
            <ac:spMk id="141" creationId="{D5A015FB-91B7-D1C6-FD3A-DF26C2F183FA}"/>
          </ac:spMkLst>
        </pc:spChg>
        <pc:spChg chg="del mod topLvl">
          <ac:chgData name="Barnes, Charlie" userId="36117f77-fae6-4fb3-806b-c6a759ac5abb" providerId="ADAL" clId="{07B3846C-FB95-4A95-8714-0A1551878ECF}" dt="2024-08-02T13:33:58.681" v="441" actId="478"/>
          <ac:spMkLst>
            <pc:docMk/>
            <pc:sldMk cId="391724550" sldId="386"/>
            <ac:spMk id="142" creationId="{2634880E-61C6-0436-5271-81575A448E5B}"/>
          </ac:spMkLst>
        </pc:spChg>
        <pc:spChg chg="del mod topLvl">
          <ac:chgData name="Barnes, Charlie" userId="36117f77-fae6-4fb3-806b-c6a759ac5abb" providerId="ADAL" clId="{07B3846C-FB95-4A95-8714-0A1551878ECF}" dt="2024-08-02T13:34:01.014" v="443" actId="478"/>
          <ac:spMkLst>
            <pc:docMk/>
            <pc:sldMk cId="391724550" sldId="386"/>
            <ac:spMk id="143" creationId="{C1CB3C90-A1EB-EC81-0E76-51E82A19B267}"/>
          </ac:spMkLst>
        </pc:spChg>
        <pc:spChg chg="mod topLvl">
          <ac:chgData name="Barnes, Charlie" userId="36117f77-fae6-4fb3-806b-c6a759ac5abb" providerId="ADAL" clId="{07B3846C-FB95-4A95-8714-0A1551878ECF}" dt="2024-08-02T13:33:53.548" v="440" actId="1038"/>
          <ac:spMkLst>
            <pc:docMk/>
            <pc:sldMk cId="391724550" sldId="386"/>
            <ac:spMk id="144" creationId="{ED77153E-6C63-9C49-952E-ECE86321E3F6}"/>
          </ac:spMkLst>
        </pc:spChg>
        <pc:spChg chg="mod topLvl">
          <ac:chgData name="Barnes, Charlie" userId="36117f77-fae6-4fb3-806b-c6a759ac5abb" providerId="ADAL" clId="{07B3846C-FB95-4A95-8714-0A1551878ECF}" dt="2024-08-02T13:33:53.548" v="440" actId="1038"/>
          <ac:spMkLst>
            <pc:docMk/>
            <pc:sldMk cId="391724550" sldId="386"/>
            <ac:spMk id="145" creationId="{BB7A388C-9134-58B4-28B0-7556222ACF3D}"/>
          </ac:spMkLst>
        </pc:spChg>
        <pc:spChg chg="mod topLvl">
          <ac:chgData name="Barnes, Charlie" userId="36117f77-fae6-4fb3-806b-c6a759ac5abb" providerId="ADAL" clId="{07B3846C-FB95-4A95-8714-0A1551878ECF}" dt="2024-08-02T13:33:53.548" v="440" actId="1038"/>
          <ac:spMkLst>
            <pc:docMk/>
            <pc:sldMk cId="391724550" sldId="386"/>
            <ac:spMk id="146" creationId="{E75CE966-D8A9-EB97-757F-03E868919028}"/>
          </ac:spMkLst>
        </pc:spChg>
        <pc:spChg chg="mod topLvl">
          <ac:chgData name="Barnes, Charlie" userId="36117f77-fae6-4fb3-806b-c6a759ac5abb" providerId="ADAL" clId="{07B3846C-FB95-4A95-8714-0A1551878ECF}" dt="2024-08-02T13:33:53.548" v="440" actId="1038"/>
          <ac:spMkLst>
            <pc:docMk/>
            <pc:sldMk cId="391724550" sldId="386"/>
            <ac:spMk id="147" creationId="{AEEAE67A-1F9B-4D4E-E1B5-FC9C00B32462}"/>
          </ac:spMkLst>
        </pc:spChg>
        <pc:spChg chg="mod">
          <ac:chgData name="Barnes, Charlie" userId="36117f77-fae6-4fb3-806b-c6a759ac5abb" providerId="ADAL" clId="{07B3846C-FB95-4A95-8714-0A1551878ECF}" dt="2024-08-02T12:58:31.752" v="3" actId="2711"/>
          <ac:spMkLst>
            <pc:docMk/>
            <pc:sldMk cId="391724550" sldId="386"/>
            <ac:spMk id="148" creationId="{E165EF45-F2F2-2FB9-A3A6-08E433A95403}"/>
          </ac:spMkLst>
        </pc:spChg>
        <pc:spChg chg="mod">
          <ac:chgData name="Barnes, Charlie" userId="36117f77-fae6-4fb3-806b-c6a759ac5abb" providerId="ADAL" clId="{07B3846C-FB95-4A95-8714-0A1551878ECF}" dt="2024-08-02T12:58:31.752" v="3" actId="2711"/>
          <ac:spMkLst>
            <pc:docMk/>
            <pc:sldMk cId="391724550" sldId="386"/>
            <ac:spMk id="149" creationId="{D738EAC9-F39D-8F01-411D-6BB63ED6FEC8}"/>
          </ac:spMkLst>
        </pc:spChg>
        <pc:grpChg chg="mod">
          <ac:chgData name="Barnes, Charlie" userId="36117f77-fae6-4fb3-806b-c6a759ac5abb" providerId="ADAL" clId="{07B3846C-FB95-4A95-8714-0A1551878ECF}" dt="2024-08-02T12:58:31.752" v="3" actId="2711"/>
          <ac:grpSpMkLst>
            <pc:docMk/>
            <pc:sldMk cId="391724550" sldId="386"/>
            <ac:grpSpMk id="83" creationId="{5609021F-69FC-A814-2B85-ED53B63CB84F}"/>
          </ac:grpSpMkLst>
        </pc:grpChg>
        <pc:grpChg chg="mod">
          <ac:chgData name="Barnes, Charlie" userId="36117f77-fae6-4fb3-806b-c6a759ac5abb" providerId="ADAL" clId="{07B3846C-FB95-4A95-8714-0A1551878ECF}" dt="2024-08-02T12:58:31.752" v="3" actId="2711"/>
          <ac:grpSpMkLst>
            <pc:docMk/>
            <pc:sldMk cId="391724550" sldId="386"/>
            <ac:grpSpMk id="108" creationId="{2A46D187-93D6-2651-7DD4-56147E16FFD0}"/>
          </ac:grpSpMkLst>
        </pc:grpChg>
        <pc:grpChg chg="del mod">
          <ac:chgData name="Barnes, Charlie" userId="36117f77-fae6-4fb3-806b-c6a759ac5abb" providerId="ADAL" clId="{07B3846C-FB95-4A95-8714-0A1551878ECF}" dt="2024-08-02T13:34:13.581" v="448" actId="165"/>
          <ac:grpSpMkLst>
            <pc:docMk/>
            <pc:sldMk cId="391724550" sldId="386"/>
            <ac:grpSpMk id="124" creationId="{94AA79EC-011A-A61E-C8BB-25C55F729EBD}"/>
          </ac:grpSpMkLst>
        </pc:grpChg>
        <pc:grpChg chg="add del mod">
          <ac:chgData name="Barnes, Charlie" userId="36117f77-fae6-4fb3-806b-c6a759ac5abb" providerId="ADAL" clId="{07B3846C-FB95-4A95-8714-0A1551878ECF}" dt="2024-08-02T13:33:09.051" v="367" actId="165"/>
          <ac:grpSpMkLst>
            <pc:docMk/>
            <pc:sldMk cId="391724550" sldId="386"/>
            <ac:grpSpMk id="127" creationId="{B0724292-C89C-7D07-D1BC-5E31CA826EE6}"/>
          </ac:grpSpMkLst>
        </pc:grpChg>
        <pc:grpChg chg="del mod">
          <ac:chgData name="Barnes, Charlie" userId="36117f77-fae6-4fb3-806b-c6a759ac5abb" providerId="ADAL" clId="{07B3846C-FB95-4A95-8714-0A1551878ECF}" dt="2024-08-02T13:33:49.458" v="427" actId="165"/>
          <ac:grpSpMkLst>
            <pc:docMk/>
            <pc:sldMk cId="391724550" sldId="386"/>
            <ac:grpSpMk id="138" creationId="{D4B721E8-C502-91EB-B0AD-B1087314FEEE}"/>
          </ac:grpSpMkLst>
        </pc:grpChg>
        <pc:grpChg chg="mod">
          <ac:chgData name="Barnes, Charlie" userId="36117f77-fae6-4fb3-806b-c6a759ac5abb" providerId="ADAL" clId="{07B3846C-FB95-4A95-8714-0A1551878ECF}" dt="2024-08-02T12:58:31.752" v="3" actId="2711"/>
          <ac:grpSpMkLst>
            <pc:docMk/>
            <pc:sldMk cId="391724550" sldId="386"/>
            <ac:grpSpMk id="153" creationId="{037E4CED-6592-E24B-546D-6C22084A631F}"/>
          </ac:grpSpMkLst>
        </pc:grpChg>
        <pc:grpChg chg="mod">
          <ac:chgData name="Barnes, Charlie" userId="36117f77-fae6-4fb3-806b-c6a759ac5abb" providerId="ADAL" clId="{07B3846C-FB95-4A95-8714-0A1551878ECF}" dt="2024-08-02T12:58:31.752" v="3" actId="2711"/>
          <ac:grpSpMkLst>
            <pc:docMk/>
            <pc:sldMk cId="391724550" sldId="386"/>
            <ac:grpSpMk id="156" creationId="{243C3F4C-4B1C-400D-424B-599E50665031}"/>
          </ac:grpSpMkLst>
        </pc:grpChg>
        <pc:grpChg chg="mod">
          <ac:chgData name="Barnes, Charlie" userId="36117f77-fae6-4fb3-806b-c6a759ac5abb" providerId="ADAL" clId="{07B3846C-FB95-4A95-8714-0A1551878ECF}" dt="2024-08-02T12:58:31.752" v="3" actId="2711"/>
          <ac:grpSpMkLst>
            <pc:docMk/>
            <pc:sldMk cId="391724550" sldId="386"/>
            <ac:grpSpMk id="160" creationId="{91DB56EC-EC01-D608-9868-2B46B1946BF2}"/>
          </ac:grpSpMkLst>
        </pc:grpChg>
        <pc:picChg chg="mod">
          <ac:chgData name="Barnes, Charlie" userId="36117f77-fae6-4fb3-806b-c6a759ac5abb" providerId="ADAL" clId="{07B3846C-FB95-4A95-8714-0A1551878ECF}" dt="2024-08-02T12:58:31.752" v="3" actId="2711"/>
          <ac:picMkLst>
            <pc:docMk/>
            <pc:sldMk cId="391724550" sldId="386"/>
            <ac:picMk id="4" creationId="{E1F984FA-92A7-0E76-037B-8FDA0848EF20}"/>
          </ac:picMkLst>
        </pc:picChg>
        <pc:picChg chg="mod">
          <ac:chgData name="Barnes, Charlie" userId="36117f77-fae6-4fb3-806b-c6a759ac5abb" providerId="ADAL" clId="{07B3846C-FB95-4A95-8714-0A1551878ECF}" dt="2024-08-02T12:58:31.752" v="3" actId="2711"/>
          <ac:picMkLst>
            <pc:docMk/>
            <pc:sldMk cId="391724550" sldId="386"/>
            <ac:picMk id="29" creationId="{720C7D1B-AD3F-E46D-CBDE-38036BB46EFF}"/>
          </ac:picMkLst>
        </pc:picChg>
        <pc:picChg chg="mod">
          <ac:chgData name="Barnes, Charlie" userId="36117f77-fae6-4fb3-806b-c6a759ac5abb" providerId="ADAL" clId="{07B3846C-FB95-4A95-8714-0A1551878ECF}" dt="2024-08-02T12:58:31.752" v="3" actId="2711"/>
          <ac:picMkLst>
            <pc:docMk/>
            <pc:sldMk cId="391724550" sldId="386"/>
            <ac:picMk id="45" creationId="{D86DB7E3-91A2-743C-B690-3EF3786B8749}"/>
          </ac:picMkLst>
        </pc:picChg>
        <pc:picChg chg="mod">
          <ac:chgData name="Barnes, Charlie" userId="36117f77-fae6-4fb3-806b-c6a759ac5abb" providerId="ADAL" clId="{07B3846C-FB95-4A95-8714-0A1551878ECF}" dt="2024-08-02T12:58:31.752" v="3" actId="2711"/>
          <ac:picMkLst>
            <pc:docMk/>
            <pc:sldMk cId="391724550" sldId="386"/>
            <ac:picMk id="76" creationId="{5F23C074-C380-F282-0C26-F707FB7C146D}"/>
          </ac:picMkLst>
        </pc:picChg>
        <pc:picChg chg="mod">
          <ac:chgData name="Barnes, Charlie" userId="36117f77-fae6-4fb3-806b-c6a759ac5abb" providerId="ADAL" clId="{07B3846C-FB95-4A95-8714-0A1551878ECF}" dt="2024-08-02T12:58:31.752" v="3" actId="2711"/>
          <ac:picMkLst>
            <pc:docMk/>
            <pc:sldMk cId="391724550" sldId="386"/>
            <ac:picMk id="90" creationId="{4133B072-2267-60AA-0963-670BC2A2FF45}"/>
          </ac:picMkLst>
        </pc:picChg>
        <pc:picChg chg="mod">
          <ac:chgData name="Barnes, Charlie" userId="36117f77-fae6-4fb3-806b-c6a759ac5abb" providerId="ADAL" clId="{07B3846C-FB95-4A95-8714-0A1551878ECF}" dt="2024-08-02T12:58:31.752" v="3" actId="2711"/>
          <ac:picMkLst>
            <pc:docMk/>
            <pc:sldMk cId="391724550" sldId="386"/>
            <ac:picMk id="93" creationId="{EDDDBE81-05A6-CB10-EBFF-F63092FAAAEB}"/>
          </ac:picMkLst>
        </pc:picChg>
        <pc:picChg chg="mod">
          <ac:chgData name="Barnes, Charlie" userId="36117f77-fae6-4fb3-806b-c6a759ac5abb" providerId="ADAL" clId="{07B3846C-FB95-4A95-8714-0A1551878ECF}" dt="2024-08-02T12:58:31.752" v="3" actId="2711"/>
          <ac:picMkLst>
            <pc:docMk/>
            <pc:sldMk cId="391724550" sldId="386"/>
            <ac:picMk id="112" creationId="{42A37EBC-4919-CDB5-58E1-613D844C3298}"/>
          </ac:picMkLst>
        </pc:picChg>
        <pc:cxnChg chg="mod">
          <ac:chgData name="Barnes, Charlie" userId="36117f77-fae6-4fb3-806b-c6a759ac5abb" providerId="ADAL" clId="{07B3846C-FB95-4A95-8714-0A1551878ECF}" dt="2024-08-02T12:58:31.752" v="3" actId="2711"/>
          <ac:cxnSpMkLst>
            <pc:docMk/>
            <pc:sldMk cId="391724550" sldId="386"/>
            <ac:cxnSpMk id="42" creationId="{1D2D945C-B79E-EF7C-3F5A-B8BA289DD694}"/>
          </ac:cxnSpMkLst>
        </pc:cxnChg>
        <pc:cxnChg chg="mod">
          <ac:chgData name="Barnes, Charlie" userId="36117f77-fae6-4fb3-806b-c6a759ac5abb" providerId="ADAL" clId="{07B3846C-FB95-4A95-8714-0A1551878ECF}" dt="2024-08-02T12:58:31.752" v="3" actId="2711"/>
          <ac:cxnSpMkLst>
            <pc:docMk/>
            <pc:sldMk cId="391724550" sldId="386"/>
            <ac:cxnSpMk id="74" creationId="{5186BF24-610C-7E9C-E652-D791F200E34E}"/>
          </ac:cxnSpMkLst>
        </pc:cxnChg>
        <pc:extLst>
          <p:ext xmlns:p="http://schemas.openxmlformats.org/presentationml/2006/main" uri="{D6D511B9-2390-475A-947B-AFAB55BFBCF1}">
            <pc226:cmChg xmlns:pc226="http://schemas.microsoft.com/office/powerpoint/2022/06/main/command" chg="mod">
              <pc226:chgData name="Barnes, Charlie" userId="36117f77-fae6-4fb3-806b-c6a759ac5abb" providerId="ADAL" clId="{07B3846C-FB95-4A95-8714-0A1551878ECF}" dt="2024-08-02T13:34:13.598" v="449" actId="2056"/>
              <pc2:cmMkLst xmlns:pc2="http://schemas.microsoft.com/office/powerpoint/2019/9/main/command">
                <pc:docMk/>
                <pc:sldMk cId="391724550" sldId="386"/>
                <pc2:cmMk id="{BF10816D-A279-4A44-BEB9-513102DCFA34}"/>
              </pc2:cmMkLst>
              <pc226:cmRplyChg chg="add mod">
                <pc226:chgData name="Barnes, Charlie" userId="36117f77-fae6-4fb3-806b-c6a759ac5abb" providerId="ADAL" clId="{07B3846C-FB95-4A95-8714-0A1551878ECF}" dt="2024-08-02T13:16:56.956" v="267"/>
                <pc2:cmRplyMkLst xmlns:pc2="http://schemas.microsoft.com/office/powerpoint/2019/9/main/command">
                  <pc:docMk/>
                  <pc:sldMk cId="391724550" sldId="386"/>
                  <pc2:cmMk id="{BF10816D-A279-4A44-BEB9-513102DCFA34}"/>
                  <pc2:cmRplyMk id="{39BDCA29-B1F2-4912-8272-71693137C0E3}"/>
                </pc2:cmRplyMkLst>
              </pc226:cmRplyChg>
            </pc226:cmChg>
            <pc226:cmChg xmlns:pc226="http://schemas.microsoft.com/office/powerpoint/2022/06/main/command" chg="mod">
              <pc226:chgData name="Barnes, Charlie" userId="36117f77-fae6-4fb3-806b-c6a759ac5abb" providerId="ADAL" clId="{07B3846C-FB95-4A95-8714-0A1551878ECF}" dt="2024-08-02T13:33:09.081" v="368" actId="2056"/>
              <pc2:cmMkLst xmlns:pc2="http://schemas.microsoft.com/office/powerpoint/2019/9/main/command">
                <pc:docMk/>
                <pc:sldMk cId="391724550" sldId="386"/>
                <pc2:cmMk id="{8636B6B0-9DAE-4E7C-9F57-8CE9AC45FC68}"/>
              </pc2:cmMkLst>
              <pc226:cmRplyChg chg="add">
                <pc226:chgData name="Barnes, Charlie" userId="36117f77-fae6-4fb3-806b-c6a759ac5abb" providerId="ADAL" clId="{07B3846C-FB95-4A95-8714-0A1551878ECF}" dt="2024-08-02T13:16:52.206" v="266"/>
                <pc2:cmRplyMkLst xmlns:pc2="http://schemas.microsoft.com/office/powerpoint/2019/9/main/command">
                  <pc:docMk/>
                  <pc:sldMk cId="391724550" sldId="386"/>
                  <pc2:cmMk id="{8636B6B0-9DAE-4E7C-9F57-8CE9AC45FC68}"/>
                  <pc2:cmRplyMk id="{302FF545-90AF-4782-968D-A7CD91864157}"/>
                </pc2:cmRplyMkLst>
              </pc226:cmRplyChg>
            </pc226:cmChg>
          </p:ext>
        </pc:extLst>
      </pc:sldChg>
      <pc:sldChg chg="modSp mod">
        <pc:chgData name="Barnes, Charlie" userId="36117f77-fae6-4fb3-806b-c6a759ac5abb" providerId="ADAL" clId="{07B3846C-FB95-4A95-8714-0A1551878ECF}" dt="2024-08-02T13:17:23.916" v="268" actId="1076"/>
        <pc:sldMkLst>
          <pc:docMk/>
          <pc:sldMk cId="764447634" sldId="388"/>
        </pc:sldMkLst>
        <pc:spChg chg="mod">
          <ac:chgData name="Barnes, Charlie" userId="36117f77-fae6-4fb3-806b-c6a759ac5abb" providerId="ADAL" clId="{07B3846C-FB95-4A95-8714-0A1551878ECF}" dt="2024-08-02T12:59:00.002" v="5" actId="2711"/>
          <ac:spMkLst>
            <pc:docMk/>
            <pc:sldMk cId="764447634" sldId="388"/>
            <ac:spMk id="2" creationId="{4657E047-2582-133B-6B45-C6F76C520C4B}"/>
          </ac:spMkLst>
        </pc:spChg>
        <pc:spChg chg="mod">
          <ac:chgData name="Barnes, Charlie" userId="36117f77-fae6-4fb3-806b-c6a759ac5abb" providerId="ADAL" clId="{07B3846C-FB95-4A95-8714-0A1551878ECF}" dt="2024-08-02T12:59:00.002" v="5" actId="2711"/>
          <ac:spMkLst>
            <pc:docMk/>
            <pc:sldMk cId="764447634" sldId="388"/>
            <ac:spMk id="3" creationId="{1A0FEEB7-4E76-207D-B83D-ACC17F8F7C6A}"/>
          </ac:spMkLst>
        </pc:spChg>
        <pc:spChg chg="mod">
          <ac:chgData name="Barnes, Charlie" userId="36117f77-fae6-4fb3-806b-c6a759ac5abb" providerId="ADAL" clId="{07B3846C-FB95-4A95-8714-0A1551878ECF}" dt="2024-08-02T12:59:00.002" v="5" actId="2711"/>
          <ac:spMkLst>
            <pc:docMk/>
            <pc:sldMk cId="764447634" sldId="388"/>
            <ac:spMk id="12" creationId="{AF841363-A543-6B33-AB56-05C8B28A6300}"/>
          </ac:spMkLst>
        </pc:spChg>
        <pc:spChg chg="mod">
          <ac:chgData name="Barnes, Charlie" userId="36117f77-fae6-4fb3-806b-c6a759ac5abb" providerId="ADAL" clId="{07B3846C-FB95-4A95-8714-0A1551878ECF}" dt="2024-08-02T12:59:00.002" v="5" actId="2711"/>
          <ac:spMkLst>
            <pc:docMk/>
            <pc:sldMk cId="764447634" sldId="388"/>
            <ac:spMk id="13" creationId="{46257170-9E34-27D8-F5EF-1F2E2033A7FE}"/>
          </ac:spMkLst>
        </pc:spChg>
        <pc:spChg chg="mod">
          <ac:chgData name="Barnes, Charlie" userId="36117f77-fae6-4fb3-806b-c6a759ac5abb" providerId="ADAL" clId="{07B3846C-FB95-4A95-8714-0A1551878ECF}" dt="2024-08-02T12:59:00.002" v="5" actId="2711"/>
          <ac:spMkLst>
            <pc:docMk/>
            <pc:sldMk cId="764447634" sldId="388"/>
            <ac:spMk id="14" creationId="{83C24A4C-41ED-3319-BAC2-1BA8D32DDE1A}"/>
          </ac:spMkLst>
        </pc:spChg>
        <pc:spChg chg="mod">
          <ac:chgData name="Barnes, Charlie" userId="36117f77-fae6-4fb3-806b-c6a759ac5abb" providerId="ADAL" clId="{07B3846C-FB95-4A95-8714-0A1551878ECF}" dt="2024-08-02T12:59:00.002" v="5" actId="2711"/>
          <ac:spMkLst>
            <pc:docMk/>
            <pc:sldMk cId="764447634" sldId="388"/>
            <ac:spMk id="15" creationId="{EAD6FCCF-015E-8935-581C-38A1463DB77E}"/>
          </ac:spMkLst>
        </pc:spChg>
        <pc:spChg chg="mod">
          <ac:chgData name="Barnes, Charlie" userId="36117f77-fae6-4fb3-806b-c6a759ac5abb" providerId="ADAL" clId="{07B3846C-FB95-4A95-8714-0A1551878ECF}" dt="2024-08-02T12:59:00.002" v="5" actId="2711"/>
          <ac:spMkLst>
            <pc:docMk/>
            <pc:sldMk cId="764447634" sldId="388"/>
            <ac:spMk id="16" creationId="{F48E4F71-3657-A9F1-FC03-C365D099322E}"/>
          </ac:spMkLst>
        </pc:spChg>
        <pc:spChg chg="mod">
          <ac:chgData name="Barnes, Charlie" userId="36117f77-fae6-4fb3-806b-c6a759ac5abb" providerId="ADAL" clId="{07B3846C-FB95-4A95-8714-0A1551878ECF}" dt="2024-08-02T12:59:00.002" v="5" actId="2711"/>
          <ac:spMkLst>
            <pc:docMk/>
            <pc:sldMk cId="764447634" sldId="388"/>
            <ac:spMk id="17" creationId="{AF9308B8-B425-4CFB-715A-1F710848939B}"/>
          </ac:spMkLst>
        </pc:spChg>
        <pc:spChg chg="mod">
          <ac:chgData name="Barnes, Charlie" userId="36117f77-fae6-4fb3-806b-c6a759ac5abb" providerId="ADAL" clId="{07B3846C-FB95-4A95-8714-0A1551878ECF}" dt="2024-08-02T12:59:00.002" v="5" actId="2711"/>
          <ac:spMkLst>
            <pc:docMk/>
            <pc:sldMk cId="764447634" sldId="388"/>
            <ac:spMk id="18" creationId="{932EC01A-E05F-6A49-5E54-9999C1E1E742}"/>
          </ac:spMkLst>
        </pc:spChg>
        <pc:spChg chg="mod">
          <ac:chgData name="Barnes, Charlie" userId="36117f77-fae6-4fb3-806b-c6a759ac5abb" providerId="ADAL" clId="{07B3846C-FB95-4A95-8714-0A1551878ECF}" dt="2024-08-02T12:59:00.002" v="5" actId="2711"/>
          <ac:spMkLst>
            <pc:docMk/>
            <pc:sldMk cId="764447634" sldId="388"/>
            <ac:spMk id="19" creationId="{B1AA258C-6B6E-0E43-B485-49052117FB25}"/>
          </ac:spMkLst>
        </pc:spChg>
        <pc:spChg chg="mod">
          <ac:chgData name="Barnes, Charlie" userId="36117f77-fae6-4fb3-806b-c6a759ac5abb" providerId="ADAL" clId="{07B3846C-FB95-4A95-8714-0A1551878ECF}" dt="2024-08-02T12:59:00.002" v="5" actId="2711"/>
          <ac:spMkLst>
            <pc:docMk/>
            <pc:sldMk cId="764447634" sldId="388"/>
            <ac:spMk id="20" creationId="{12F7C755-490B-16B7-25A5-EA1BBACE9D1C}"/>
          </ac:spMkLst>
        </pc:spChg>
        <pc:spChg chg="mod">
          <ac:chgData name="Barnes, Charlie" userId="36117f77-fae6-4fb3-806b-c6a759ac5abb" providerId="ADAL" clId="{07B3846C-FB95-4A95-8714-0A1551878ECF}" dt="2024-08-02T12:59:00.002" v="5" actId="2711"/>
          <ac:spMkLst>
            <pc:docMk/>
            <pc:sldMk cId="764447634" sldId="388"/>
            <ac:spMk id="21" creationId="{7AC75C77-BB40-4849-4FFD-E4ED380E3E66}"/>
          </ac:spMkLst>
        </pc:spChg>
        <pc:spChg chg="mod">
          <ac:chgData name="Barnes, Charlie" userId="36117f77-fae6-4fb3-806b-c6a759ac5abb" providerId="ADAL" clId="{07B3846C-FB95-4A95-8714-0A1551878ECF}" dt="2024-08-02T12:59:00.002" v="5" actId="2711"/>
          <ac:spMkLst>
            <pc:docMk/>
            <pc:sldMk cId="764447634" sldId="388"/>
            <ac:spMk id="22" creationId="{01CC7A12-2304-DB40-DECA-CEAA5E40C9B5}"/>
          </ac:spMkLst>
        </pc:spChg>
        <pc:spChg chg="mod">
          <ac:chgData name="Barnes, Charlie" userId="36117f77-fae6-4fb3-806b-c6a759ac5abb" providerId="ADAL" clId="{07B3846C-FB95-4A95-8714-0A1551878ECF}" dt="2024-08-02T12:59:00.002" v="5" actId="2711"/>
          <ac:spMkLst>
            <pc:docMk/>
            <pc:sldMk cId="764447634" sldId="388"/>
            <ac:spMk id="23" creationId="{1B4DA743-EAEC-1BBA-1160-1FC44EDED902}"/>
          </ac:spMkLst>
        </pc:spChg>
        <pc:spChg chg="mod">
          <ac:chgData name="Barnes, Charlie" userId="36117f77-fae6-4fb3-806b-c6a759ac5abb" providerId="ADAL" clId="{07B3846C-FB95-4A95-8714-0A1551878ECF}" dt="2024-08-02T12:59:00.002" v="5" actId="2711"/>
          <ac:spMkLst>
            <pc:docMk/>
            <pc:sldMk cId="764447634" sldId="388"/>
            <ac:spMk id="24" creationId="{D945E4CF-E595-A270-E558-5AC93F7CE3F3}"/>
          </ac:spMkLst>
        </pc:spChg>
        <pc:spChg chg="mod">
          <ac:chgData name="Barnes, Charlie" userId="36117f77-fae6-4fb3-806b-c6a759ac5abb" providerId="ADAL" clId="{07B3846C-FB95-4A95-8714-0A1551878ECF}" dt="2024-08-02T12:59:00.002" v="5" actId="2711"/>
          <ac:spMkLst>
            <pc:docMk/>
            <pc:sldMk cId="764447634" sldId="388"/>
            <ac:spMk id="25" creationId="{D3460EE6-9669-3034-F4EF-90342318ED25}"/>
          </ac:spMkLst>
        </pc:spChg>
        <pc:spChg chg="mod">
          <ac:chgData name="Barnes, Charlie" userId="36117f77-fae6-4fb3-806b-c6a759ac5abb" providerId="ADAL" clId="{07B3846C-FB95-4A95-8714-0A1551878ECF}" dt="2024-08-02T12:59:00.002" v="5" actId="2711"/>
          <ac:spMkLst>
            <pc:docMk/>
            <pc:sldMk cId="764447634" sldId="388"/>
            <ac:spMk id="26" creationId="{15F8857A-3E6D-B234-F73D-AD02CD323113}"/>
          </ac:spMkLst>
        </pc:spChg>
        <pc:spChg chg="mod">
          <ac:chgData name="Barnes, Charlie" userId="36117f77-fae6-4fb3-806b-c6a759ac5abb" providerId="ADAL" clId="{07B3846C-FB95-4A95-8714-0A1551878ECF}" dt="2024-08-02T12:59:00.002" v="5" actId="2711"/>
          <ac:spMkLst>
            <pc:docMk/>
            <pc:sldMk cId="764447634" sldId="388"/>
            <ac:spMk id="27" creationId="{B83264E5-C7AB-1A1C-8A0E-6D714E16915C}"/>
          </ac:spMkLst>
        </pc:spChg>
        <pc:spChg chg="mod">
          <ac:chgData name="Barnes, Charlie" userId="36117f77-fae6-4fb3-806b-c6a759ac5abb" providerId="ADAL" clId="{07B3846C-FB95-4A95-8714-0A1551878ECF}" dt="2024-08-02T12:59:00.002" v="5" actId="2711"/>
          <ac:spMkLst>
            <pc:docMk/>
            <pc:sldMk cId="764447634" sldId="388"/>
            <ac:spMk id="28" creationId="{0552AECD-8182-BE43-351E-E8993A0DFA59}"/>
          </ac:spMkLst>
        </pc:spChg>
        <pc:spChg chg="mod">
          <ac:chgData name="Barnes, Charlie" userId="36117f77-fae6-4fb3-806b-c6a759ac5abb" providerId="ADAL" clId="{07B3846C-FB95-4A95-8714-0A1551878ECF}" dt="2024-08-02T12:59:00.002" v="5" actId="2711"/>
          <ac:spMkLst>
            <pc:docMk/>
            <pc:sldMk cId="764447634" sldId="388"/>
            <ac:spMk id="29" creationId="{B363D10E-343D-42DC-EBB4-EBE1F16F24F7}"/>
          </ac:spMkLst>
        </pc:spChg>
        <pc:spChg chg="mod">
          <ac:chgData name="Barnes, Charlie" userId="36117f77-fae6-4fb3-806b-c6a759ac5abb" providerId="ADAL" clId="{07B3846C-FB95-4A95-8714-0A1551878ECF}" dt="2024-08-02T12:59:00.002" v="5" actId="2711"/>
          <ac:spMkLst>
            <pc:docMk/>
            <pc:sldMk cId="764447634" sldId="388"/>
            <ac:spMk id="31" creationId="{E25330D9-D216-7EBE-E763-4472B164B467}"/>
          </ac:spMkLst>
        </pc:spChg>
        <pc:spChg chg="mod">
          <ac:chgData name="Barnes, Charlie" userId="36117f77-fae6-4fb3-806b-c6a759ac5abb" providerId="ADAL" clId="{07B3846C-FB95-4A95-8714-0A1551878ECF}" dt="2024-08-02T12:59:00.002" v="5" actId="2711"/>
          <ac:spMkLst>
            <pc:docMk/>
            <pc:sldMk cId="764447634" sldId="388"/>
            <ac:spMk id="33" creationId="{EEA4E6D1-99D2-7A8C-AC4B-9306B2EA64C3}"/>
          </ac:spMkLst>
        </pc:spChg>
        <pc:spChg chg="mod">
          <ac:chgData name="Barnes, Charlie" userId="36117f77-fae6-4fb3-806b-c6a759ac5abb" providerId="ADAL" clId="{07B3846C-FB95-4A95-8714-0A1551878ECF}" dt="2024-08-02T12:59:00.002" v="5" actId="2711"/>
          <ac:spMkLst>
            <pc:docMk/>
            <pc:sldMk cId="764447634" sldId="388"/>
            <ac:spMk id="38" creationId="{1D80FE22-6D01-5927-9B03-F2B7BB9F9BEA}"/>
          </ac:spMkLst>
        </pc:spChg>
        <pc:spChg chg="mod">
          <ac:chgData name="Barnes, Charlie" userId="36117f77-fae6-4fb3-806b-c6a759ac5abb" providerId="ADAL" clId="{07B3846C-FB95-4A95-8714-0A1551878ECF}" dt="2024-08-02T12:59:00.002" v="5" actId="2711"/>
          <ac:spMkLst>
            <pc:docMk/>
            <pc:sldMk cId="764447634" sldId="388"/>
            <ac:spMk id="44" creationId="{E7E45F2D-2E2F-461A-B780-D6A060ECE97E}"/>
          </ac:spMkLst>
        </pc:spChg>
        <pc:spChg chg="mod">
          <ac:chgData name="Barnes, Charlie" userId="36117f77-fae6-4fb3-806b-c6a759ac5abb" providerId="ADAL" clId="{07B3846C-FB95-4A95-8714-0A1551878ECF}" dt="2024-08-02T12:59:00.002" v="5" actId="2711"/>
          <ac:spMkLst>
            <pc:docMk/>
            <pc:sldMk cId="764447634" sldId="388"/>
            <ac:spMk id="52" creationId="{543D7F1D-A3D9-9036-55F4-53AE19CAF74A}"/>
          </ac:spMkLst>
        </pc:spChg>
        <pc:spChg chg="mod">
          <ac:chgData name="Barnes, Charlie" userId="36117f77-fae6-4fb3-806b-c6a759ac5abb" providerId="ADAL" clId="{07B3846C-FB95-4A95-8714-0A1551878ECF}" dt="2024-08-02T12:59:00.002" v="5" actId="2711"/>
          <ac:spMkLst>
            <pc:docMk/>
            <pc:sldMk cId="764447634" sldId="388"/>
            <ac:spMk id="54" creationId="{BD9E3C93-80E7-3599-5A8A-500A5185F4A9}"/>
          </ac:spMkLst>
        </pc:spChg>
        <pc:spChg chg="mod">
          <ac:chgData name="Barnes, Charlie" userId="36117f77-fae6-4fb3-806b-c6a759ac5abb" providerId="ADAL" clId="{07B3846C-FB95-4A95-8714-0A1551878ECF}" dt="2024-08-02T12:59:00.002" v="5" actId="2711"/>
          <ac:spMkLst>
            <pc:docMk/>
            <pc:sldMk cId="764447634" sldId="388"/>
            <ac:spMk id="63" creationId="{5BE5FDCA-83FB-17D5-4AAB-8BCB500C58E3}"/>
          </ac:spMkLst>
        </pc:spChg>
        <pc:spChg chg="mod">
          <ac:chgData name="Barnes, Charlie" userId="36117f77-fae6-4fb3-806b-c6a759ac5abb" providerId="ADAL" clId="{07B3846C-FB95-4A95-8714-0A1551878ECF}" dt="2024-08-02T12:59:00.002" v="5" actId="2711"/>
          <ac:spMkLst>
            <pc:docMk/>
            <pc:sldMk cId="764447634" sldId="388"/>
            <ac:spMk id="66" creationId="{60CC9B27-E31E-05A3-F0B0-4D19265EB52E}"/>
          </ac:spMkLst>
        </pc:spChg>
        <pc:spChg chg="mod">
          <ac:chgData name="Barnes, Charlie" userId="36117f77-fae6-4fb3-806b-c6a759ac5abb" providerId="ADAL" clId="{07B3846C-FB95-4A95-8714-0A1551878ECF}" dt="2024-08-02T12:59:00.002" v="5" actId="2711"/>
          <ac:spMkLst>
            <pc:docMk/>
            <pc:sldMk cId="764447634" sldId="388"/>
            <ac:spMk id="67" creationId="{EBA5421C-9701-86B3-35A2-A83603786F7E}"/>
          </ac:spMkLst>
        </pc:spChg>
        <pc:spChg chg="mod">
          <ac:chgData name="Barnes, Charlie" userId="36117f77-fae6-4fb3-806b-c6a759ac5abb" providerId="ADAL" clId="{07B3846C-FB95-4A95-8714-0A1551878ECF}" dt="2024-08-02T12:59:00.002" v="5" actId="2711"/>
          <ac:spMkLst>
            <pc:docMk/>
            <pc:sldMk cId="764447634" sldId="388"/>
            <ac:spMk id="68" creationId="{43046211-2721-DB1C-273D-2A427DEEC3EE}"/>
          </ac:spMkLst>
        </pc:spChg>
        <pc:spChg chg="mod">
          <ac:chgData name="Barnes, Charlie" userId="36117f77-fae6-4fb3-806b-c6a759ac5abb" providerId="ADAL" clId="{07B3846C-FB95-4A95-8714-0A1551878ECF}" dt="2024-08-02T12:59:00.002" v="5" actId="2711"/>
          <ac:spMkLst>
            <pc:docMk/>
            <pc:sldMk cId="764447634" sldId="388"/>
            <ac:spMk id="71" creationId="{04C588E4-B050-87F7-30FF-6803463905A8}"/>
          </ac:spMkLst>
        </pc:spChg>
        <pc:spChg chg="mod">
          <ac:chgData name="Barnes, Charlie" userId="36117f77-fae6-4fb3-806b-c6a759ac5abb" providerId="ADAL" clId="{07B3846C-FB95-4A95-8714-0A1551878ECF}" dt="2024-08-02T12:59:00.002" v="5" actId="2711"/>
          <ac:spMkLst>
            <pc:docMk/>
            <pc:sldMk cId="764447634" sldId="388"/>
            <ac:spMk id="74" creationId="{4AE88D4A-FDC3-6A79-9EB7-B1B5C32AB917}"/>
          </ac:spMkLst>
        </pc:spChg>
        <pc:spChg chg="mod">
          <ac:chgData name="Barnes, Charlie" userId="36117f77-fae6-4fb3-806b-c6a759ac5abb" providerId="ADAL" clId="{07B3846C-FB95-4A95-8714-0A1551878ECF}" dt="2024-08-02T12:59:00.002" v="5" actId="2711"/>
          <ac:spMkLst>
            <pc:docMk/>
            <pc:sldMk cId="764447634" sldId="388"/>
            <ac:spMk id="75" creationId="{3847A935-94E2-E68E-825B-97FD1CEC5CC7}"/>
          </ac:spMkLst>
        </pc:spChg>
        <pc:spChg chg="mod">
          <ac:chgData name="Barnes, Charlie" userId="36117f77-fae6-4fb3-806b-c6a759ac5abb" providerId="ADAL" clId="{07B3846C-FB95-4A95-8714-0A1551878ECF}" dt="2024-08-02T12:59:00.002" v="5" actId="2711"/>
          <ac:spMkLst>
            <pc:docMk/>
            <pc:sldMk cId="764447634" sldId="388"/>
            <ac:spMk id="76" creationId="{73EFBB85-FB23-F82E-200F-52449511D83E}"/>
          </ac:spMkLst>
        </pc:spChg>
        <pc:spChg chg="mod">
          <ac:chgData name="Barnes, Charlie" userId="36117f77-fae6-4fb3-806b-c6a759ac5abb" providerId="ADAL" clId="{07B3846C-FB95-4A95-8714-0A1551878ECF}" dt="2024-08-02T12:59:00.002" v="5" actId="2711"/>
          <ac:spMkLst>
            <pc:docMk/>
            <pc:sldMk cId="764447634" sldId="388"/>
            <ac:spMk id="77" creationId="{7C57B173-8CF4-C17A-20C6-5B5A42BA3F44}"/>
          </ac:spMkLst>
        </pc:spChg>
        <pc:spChg chg="mod">
          <ac:chgData name="Barnes, Charlie" userId="36117f77-fae6-4fb3-806b-c6a759ac5abb" providerId="ADAL" clId="{07B3846C-FB95-4A95-8714-0A1551878ECF}" dt="2024-08-02T12:59:00.002" v="5" actId="2711"/>
          <ac:spMkLst>
            <pc:docMk/>
            <pc:sldMk cId="764447634" sldId="388"/>
            <ac:spMk id="78" creationId="{66A1A61E-AAE1-B0F3-66C0-457BDEE74D0C}"/>
          </ac:spMkLst>
        </pc:spChg>
        <pc:spChg chg="mod">
          <ac:chgData name="Barnes, Charlie" userId="36117f77-fae6-4fb3-806b-c6a759ac5abb" providerId="ADAL" clId="{07B3846C-FB95-4A95-8714-0A1551878ECF}" dt="2024-08-02T12:59:00.002" v="5" actId="2711"/>
          <ac:spMkLst>
            <pc:docMk/>
            <pc:sldMk cId="764447634" sldId="388"/>
            <ac:spMk id="81" creationId="{ED1DBD2D-C52B-8B32-733B-66CD86C6D899}"/>
          </ac:spMkLst>
        </pc:spChg>
        <pc:spChg chg="mod">
          <ac:chgData name="Barnes, Charlie" userId="36117f77-fae6-4fb3-806b-c6a759ac5abb" providerId="ADAL" clId="{07B3846C-FB95-4A95-8714-0A1551878ECF}" dt="2024-08-02T12:59:00.002" v="5" actId="2711"/>
          <ac:spMkLst>
            <pc:docMk/>
            <pc:sldMk cId="764447634" sldId="388"/>
            <ac:spMk id="83" creationId="{2AC21764-7B84-EE94-3BF4-51B6D4640487}"/>
          </ac:spMkLst>
        </pc:spChg>
        <pc:spChg chg="mod">
          <ac:chgData name="Barnes, Charlie" userId="36117f77-fae6-4fb3-806b-c6a759ac5abb" providerId="ADAL" clId="{07B3846C-FB95-4A95-8714-0A1551878ECF}" dt="2024-08-02T12:59:00.002" v="5" actId="2711"/>
          <ac:spMkLst>
            <pc:docMk/>
            <pc:sldMk cId="764447634" sldId="388"/>
            <ac:spMk id="84" creationId="{842DD22C-4BA4-159A-22E9-F8754AAB253A}"/>
          </ac:spMkLst>
        </pc:spChg>
        <pc:spChg chg="mod">
          <ac:chgData name="Barnes, Charlie" userId="36117f77-fae6-4fb3-806b-c6a759ac5abb" providerId="ADAL" clId="{07B3846C-FB95-4A95-8714-0A1551878ECF}" dt="2024-08-02T12:59:00.002" v="5" actId="2711"/>
          <ac:spMkLst>
            <pc:docMk/>
            <pc:sldMk cId="764447634" sldId="388"/>
            <ac:spMk id="85" creationId="{3067A514-48DC-1E01-94F0-0FB8DBB1BE1D}"/>
          </ac:spMkLst>
        </pc:spChg>
        <pc:spChg chg="mod">
          <ac:chgData name="Barnes, Charlie" userId="36117f77-fae6-4fb3-806b-c6a759ac5abb" providerId="ADAL" clId="{07B3846C-FB95-4A95-8714-0A1551878ECF}" dt="2024-08-02T12:59:00.002" v="5" actId="2711"/>
          <ac:spMkLst>
            <pc:docMk/>
            <pc:sldMk cId="764447634" sldId="388"/>
            <ac:spMk id="86" creationId="{CF50EF4F-8114-5945-6C3A-E29EBB7BB471}"/>
          </ac:spMkLst>
        </pc:spChg>
        <pc:spChg chg="mod">
          <ac:chgData name="Barnes, Charlie" userId="36117f77-fae6-4fb3-806b-c6a759ac5abb" providerId="ADAL" clId="{07B3846C-FB95-4A95-8714-0A1551878ECF}" dt="2024-08-02T12:59:00.002" v="5" actId="2711"/>
          <ac:spMkLst>
            <pc:docMk/>
            <pc:sldMk cId="764447634" sldId="388"/>
            <ac:spMk id="87" creationId="{08AD72A8-20D9-8AF4-97F5-B79E6EF33D39}"/>
          </ac:spMkLst>
        </pc:spChg>
        <pc:spChg chg="mod">
          <ac:chgData name="Barnes, Charlie" userId="36117f77-fae6-4fb3-806b-c6a759ac5abb" providerId="ADAL" clId="{07B3846C-FB95-4A95-8714-0A1551878ECF}" dt="2024-08-02T12:59:00.002" v="5" actId="2711"/>
          <ac:spMkLst>
            <pc:docMk/>
            <pc:sldMk cId="764447634" sldId="388"/>
            <ac:spMk id="88" creationId="{65B70BFC-85B4-F874-91C2-B31432201B4F}"/>
          </ac:spMkLst>
        </pc:spChg>
        <pc:spChg chg="mod">
          <ac:chgData name="Barnes, Charlie" userId="36117f77-fae6-4fb3-806b-c6a759ac5abb" providerId="ADAL" clId="{07B3846C-FB95-4A95-8714-0A1551878ECF}" dt="2024-08-02T12:59:00.002" v="5" actId="2711"/>
          <ac:spMkLst>
            <pc:docMk/>
            <pc:sldMk cId="764447634" sldId="388"/>
            <ac:spMk id="90" creationId="{7E66923D-5F8C-0F69-E8FB-94FA1F56D96E}"/>
          </ac:spMkLst>
        </pc:spChg>
        <pc:spChg chg="mod">
          <ac:chgData name="Barnes, Charlie" userId="36117f77-fae6-4fb3-806b-c6a759ac5abb" providerId="ADAL" clId="{07B3846C-FB95-4A95-8714-0A1551878ECF}" dt="2024-08-02T12:59:00.002" v="5" actId="2711"/>
          <ac:spMkLst>
            <pc:docMk/>
            <pc:sldMk cId="764447634" sldId="388"/>
            <ac:spMk id="92" creationId="{F604CAFD-F55D-21F7-4E7D-D25D47DA23CB}"/>
          </ac:spMkLst>
        </pc:spChg>
        <pc:spChg chg="mod">
          <ac:chgData name="Barnes, Charlie" userId="36117f77-fae6-4fb3-806b-c6a759ac5abb" providerId="ADAL" clId="{07B3846C-FB95-4A95-8714-0A1551878ECF}" dt="2024-08-02T12:59:00.002" v="5" actId="2711"/>
          <ac:spMkLst>
            <pc:docMk/>
            <pc:sldMk cId="764447634" sldId="388"/>
            <ac:spMk id="93" creationId="{3C850068-03FB-A004-7DD7-1D1B07F88CC8}"/>
          </ac:spMkLst>
        </pc:spChg>
        <pc:spChg chg="mod">
          <ac:chgData name="Barnes, Charlie" userId="36117f77-fae6-4fb3-806b-c6a759ac5abb" providerId="ADAL" clId="{07B3846C-FB95-4A95-8714-0A1551878ECF}" dt="2024-08-02T12:59:00.002" v="5" actId="2711"/>
          <ac:spMkLst>
            <pc:docMk/>
            <pc:sldMk cId="764447634" sldId="388"/>
            <ac:spMk id="94" creationId="{BFCD9B40-FEEA-9D47-C80D-584DAE726FB0}"/>
          </ac:spMkLst>
        </pc:spChg>
        <pc:spChg chg="mod">
          <ac:chgData name="Barnes, Charlie" userId="36117f77-fae6-4fb3-806b-c6a759ac5abb" providerId="ADAL" clId="{07B3846C-FB95-4A95-8714-0A1551878ECF}" dt="2024-08-02T12:59:00.002" v="5" actId="2711"/>
          <ac:spMkLst>
            <pc:docMk/>
            <pc:sldMk cId="764447634" sldId="388"/>
            <ac:spMk id="95" creationId="{F87D5C25-31E6-FD1A-D533-7DF8BBEFCF86}"/>
          </ac:spMkLst>
        </pc:spChg>
        <pc:spChg chg="mod">
          <ac:chgData name="Barnes, Charlie" userId="36117f77-fae6-4fb3-806b-c6a759ac5abb" providerId="ADAL" clId="{07B3846C-FB95-4A95-8714-0A1551878ECF}" dt="2024-08-02T12:59:00.002" v="5" actId="2711"/>
          <ac:spMkLst>
            <pc:docMk/>
            <pc:sldMk cId="764447634" sldId="388"/>
            <ac:spMk id="96" creationId="{C5340CDE-F2C1-CB5A-32F8-65E6A1F6D7EC}"/>
          </ac:spMkLst>
        </pc:spChg>
        <pc:spChg chg="mod">
          <ac:chgData name="Barnes, Charlie" userId="36117f77-fae6-4fb3-806b-c6a759ac5abb" providerId="ADAL" clId="{07B3846C-FB95-4A95-8714-0A1551878ECF}" dt="2024-08-02T12:59:00.002" v="5" actId="2711"/>
          <ac:spMkLst>
            <pc:docMk/>
            <pc:sldMk cId="764447634" sldId="388"/>
            <ac:spMk id="97" creationId="{10DC7B3A-0A48-80C1-2359-78781D147C41}"/>
          </ac:spMkLst>
        </pc:spChg>
        <pc:spChg chg="mod">
          <ac:chgData name="Barnes, Charlie" userId="36117f77-fae6-4fb3-806b-c6a759ac5abb" providerId="ADAL" clId="{07B3846C-FB95-4A95-8714-0A1551878ECF}" dt="2024-08-02T12:59:00.002" v="5" actId="2711"/>
          <ac:spMkLst>
            <pc:docMk/>
            <pc:sldMk cId="764447634" sldId="388"/>
            <ac:spMk id="99" creationId="{2C183652-B299-CB5A-A3AB-BEF19B16E5EB}"/>
          </ac:spMkLst>
        </pc:spChg>
        <pc:spChg chg="mod">
          <ac:chgData name="Barnes, Charlie" userId="36117f77-fae6-4fb3-806b-c6a759ac5abb" providerId="ADAL" clId="{07B3846C-FB95-4A95-8714-0A1551878ECF}" dt="2024-08-02T12:59:00.002" v="5" actId="2711"/>
          <ac:spMkLst>
            <pc:docMk/>
            <pc:sldMk cId="764447634" sldId="388"/>
            <ac:spMk id="101" creationId="{543CDFFE-6546-7DD5-91EF-3C6616092D65}"/>
          </ac:spMkLst>
        </pc:spChg>
        <pc:spChg chg="mod">
          <ac:chgData name="Barnes, Charlie" userId="36117f77-fae6-4fb3-806b-c6a759ac5abb" providerId="ADAL" clId="{07B3846C-FB95-4A95-8714-0A1551878ECF}" dt="2024-08-02T12:59:00.002" v="5" actId="2711"/>
          <ac:spMkLst>
            <pc:docMk/>
            <pc:sldMk cId="764447634" sldId="388"/>
            <ac:spMk id="102" creationId="{B786B436-03E0-0589-95D1-19AA93174C82}"/>
          </ac:spMkLst>
        </pc:spChg>
        <pc:spChg chg="mod">
          <ac:chgData name="Barnes, Charlie" userId="36117f77-fae6-4fb3-806b-c6a759ac5abb" providerId="ADAL" clId="{07B3846C-FB95-4A95-8714-0A1551878ECF}" dt="2024-08-02T12:59:00.002" v="5" actId="2711"/>
          <ac:spMkLst>
            <pc:docMk/>
            <pc:sldMk cId="764447634" sldId="388"/>
            <ac:spMk id="105" creationId="{040DA621-B7B6-A9CD-E0DF-E1C629061A20}"/>
          </ac:spMkLst>
        </pc:spChg>
        <pc:spChg chg="mod">
          <ac:chgData name="Barnes, Charlie" userId="36117f77-fae6-4fb3-806b-c6a759ac5abb" providerId="ADAL" clId="{07B3846C-FB95-4A95-8714-0A1551878ECF}" dt="2024-08-02T12:59:00.002" v="5" actId="2711"/>
          <ac:spMkLst>
            <pc:docMk/>
            <pc:sldMk cId="764447634" sldId="388"/>
            <ac:spMk id="107" creationId="{1AA0C1CE-41FA-ADAE-135D-2F753E984D66}"/>
          </ac:spMkLst>
        </pc:spChg>
        <pc:spChg chg="mod">
          <ac:chgData name="Barnes, Charlie" userId="36117f77-fae6-4fb3-806b-c6a759ac5abb" providerId="ADAL" clId="{07B3846C-FB95-4A95-8714-0A1551878ECF}" dt="2024-08-02T12:59:00.002" v="5" actId="2711"/>
          <ac:spMkLst>
            <pc:docMk/>
            <pc:sldMk cId="764447634" sldId="388"/>
            <ac:spMk id="108" creationId="{76E48F68-1FD6-836C-D08A-1B651D87700E}"/>
          </ac:spMkLst>
        </pc:spChg>
        <pc:spChg chg="mod">
          <ac:chgData name="Barnes, Charlie" userId="36117f77-fae6-4fb3-806b-c6a759ac5abb" providerId="ADAL" clId="{07B3846C-FB95-4A95-8714-0A1551878ECF}" dt="2024-08-02T12:59:00.002" v="5" actId="2711"/>
          <ac:spMkLst>
            <pc:docMk/>
            <pc:sldMk cId="764447634" sldId="388"/>
            <ac:spMk id="109" creationId="{46836094-4183-B81D-34A0-652A08C5F687}"/>
          </ac:spMkLst>
        </pc:spChg>
        <pc:spChg chg="mod">
          <ac:chgData name="Barnes, Charlie" userId="36117f77-fae6-4fb3-806b-c6a759ac5abb" providerId="ADAL" clId="{07B3846C-FB95-4A95-8714-0A1551878ECF}" dt="2024-08-02T12:59:00.002" v="5" actId="2711"/>
          <ac:spMkLst>
            <pc:docMk/>
            <pc:sldMk cId="764447634" sldId="388"/>
            <ac:spMk id="110" creationId="{27B98D1D-F906-EBEC-9392-D0876B30D6E0}"/>
          </ac:spMkLst>
        </pc:spChg>
        <pc:spChg chg="mod">
          <ac:chgData name="Barnes, Charlie" userId="36117f77-fae6-4fb3-806b-c6a759ac5abb" providerId="ADAL" clId="{07B3846C-FB95-4A95-8714-0A1551878ECF}" dt="2024-08-02T12:59:00.002" v="5" actId="2711"/>
          <ac:spMkLst>
            <pc:docMk/>
            <pc:sldMk cId="764447634" sldId="388"/>
            <ac:spMk id="111" creationId="{4A562480-DC06-B40A-9325-B94E6097A3B7}"/>
          </ac:spMkLst>
        </pc:spChg>
        <pc:spChg chg="mod">
          <ac:chgData name="Barnes, Charlie" userId="36117f77-fae6-4fb3-806b-c6a759ac5abb" providerId="ADAL" clId="{07B3846C-FB95-4A95-8714-0A1551878ECF}" dt="2024-08-02T12:59:00.002" v="5" actId="2711"/>
          <ac:spMkLst>
            <pc:docMk/>
            <pc:sldMk cId="764447634" sldId="388"/>
            <ac:spMk id="112" creationId="{15865988-E5CF-59C1-DB74-FE9E8E80F93F}"/>
          </ac:spMkLst>
        </pc:spChg>
        <pc:spChg chg="mod">
          <ac:chgData name="Barnes, Charlie" userId="36117f77-fae6-4fb3-806b-c6a759ac5abb" providerId="ADAL" clId="{07B3846C-FB95-4A95-8714-0A1551878ECF}" dt="2024-08-02T12:59:00.002" v="5" actId="2711"/>
          <ac:spMkLst>
            <pc:docMk/>
            <pc:sldMk cId="764447634" sldId="388"/>
            <ac:spMk id="115" creationId="{B543EB82-90C6-8970-930F-4E955D868A84}"/>
          </ac:spMkLst>
        </pc:spChg>
        <pc:spChg chg="mod">
          <ac:chgData name="Barnes, Charlie" userId="36117f77-fae6-4fb3-806b-c6a759ac5abb" providerId="ADAL" clId="{07B3846C-FB95-4A95-8714-0A1551878ECF}" dt="2024-08-02T12:59:00.002" v="5" actId="2711"/>
          <ac:spMkLst>
            <pc:docMk/>
            <pc:sldMk cId="764447634" sldId="388"/>
            <ac:spMk id="118" creationId="{969CECD3-D7C6-DA81-896D-FBD79D3384D3}"/>
          </ac:spMkLst>
        </pc:spChg>
        <pc:spChg chg="mod">
          <ac:chgData name="Barnes, Charlie" userId="36117f77-fae6-4fb3-806b-c6a759ac5abb" providerId="ADAL" clId="{07B3846C-FB95-4A95-8714-0A1551878ECF}" dt="2024-08-02T12:59:00.002" v="5" actId="2711"/>
          <ac:spMkLst>
            <pc:docMk/>
            <pc:sldMk cId="764447634" sldId="388"/>
            <ac:spMk id="120" creationId="{C4965DA7-98A6-3462-B302-C155E185A0D0}"/>
          </ac:spMkLst>
        </pc:spChg>
        <pc:spChg chg="mod">
          <ac:chgData name="Barnes, Charlie" userId="36117f77-fae6-4fb3-806b-c6a759ac5abb" providerId="ADAL" clId="{07B3846C-FB95-4A95-8714-0A1551878ECF}" dt="2024-08-02T12:59:00.002" v="5" actId="2711"/>
          <ac:spMkLst>
            <pc:docMk/>
            <pc:sldMk cId="764447634" sldId="388"/>
            <ac:spMk id="121" creationId="{40637C8E-0700-08D9-382D-6E8594820B01}"/>
          </ac:spMkLst>
        </pc:spChg>
        <pc:spChg chg="mod">
          <ac:chgData name="Barnes, Charlie" userId="36117f77-fae6-4fb3-806b-c6a759ac5abb" providerId="ADAL" clId="{07B3846C-FB95-4A95-8714-0A1551878ECF}" dt="2024-08-02T12:59:00.002" v="5" actId="2711"/>
          <ac:spMkLst>
            <pc:docMk/>
            <pc:sldMk cId="764447634" sldId="388"/>
            <ac:spMk id="122" creationId="{31E9BE6B-DFAA-0381-5B4C-504ECEFA92F9}"/>
          </ac:spMkLst>
        </pc:spChg>
        <pc:spChg chg="mod">
          <ac:chgData name="Barnes, Charlie" userId="36117f77-fae6-4fb3-806b-c6a759ac5abb" providerId="ADAL" clId="{07B3846C-FB95-4A95-8714-0A1551878ECF}" dt="2024-08-02T12:59:00.002" v="5" actId="2711"/>
          <ac:spMkLst>
            <pc:docMk/>
            <pc:sldMk cId="764447634" sldId="388"/>
            <ac:spMk id="123" creationId="{5055A556-13CD-8704-E1AB-5DBD2D69933C}"/>
          </ac:spMkLst>
        </pc:spChg>
        <pc:spChg chg="mod">
          <ac:chgData name="Barnes, Charlie" userId="36117f77-fae6-4fb3-806b-c6a759ac5abb" providerId="ADAL" clId="{07B3846C-FB95-4A95-8714-0A1551878ECF}" dt="2024-08-02T12:59:00.002" v="5" actId="2711"/>
          <ac:spMkLst>
            <pc:docMk/>
            <pc:sldMk cId="764447634" sldId="388"/>
            <ac:spMk id="127" creationId="{2A108889-CCF3-F378-FC94-E14E2061EE2B}"/>
          </ac:spMkLst>
        </pc:spChg>
        <pc:spChg chg="mod">
          <ac:chgData name="Barnes, Charlie" userId="36117f77-fae6-4fb3-806b-c6a759ac5abb" providerId="ADAL" clId="{07B3846C-FB95-4A95-8714-0A1551878ECF}" dt="2024-08-02T12:59:00.002" v="5" actId="2711"/>
          <ac:spMkLst>
            <pc:docMk/>
            <pc:sldMk cId="764447634" sldId="388"/>
            <ac:spMk id="128" creationId="{11BA6D1E-9154-A66A-A879-06E5CB9F15A0}"/>
          </ac:spMkLst>
        </pc:spChg>
        <pc:spChg chg="mod">
          <ac:chgData name="Barnes, Charlie" userId="36117f77-fae6-4fb3-806b-c6a759ac5abb" providerId="ADAL" clId="{07B3846C-FB95-4A95-8714-0A1551878ECF}" dt="2024-08-02T12:59:00.002" v="5" actId="2711"/>
          <ac:spMkLst>
            <pc:docMk/>
            <pc:sldMk cId="764447634" sldId="388"/>
            <ac:spMk id="130" creationId="{F5631AC6-386E-E909-6A67-0FB3EF60A296}"/>
          </ac:spMkLst>
        </pc:spChg>
        <pc:spChg chg="mod">
          <ac:chgData name="Barnes, Charlie" userId="36117f77-fae6-4fb3-806b-c6a759ac5abb" providerId="ADAL" clId="{07B3846C-FB95-4A95-8714-0A1551878ECF}" dt="2024-08-02T12:59:00.002" v="5" actId="2711"/>
          <ac:spMkLst>
            <pc:docMk/>
            <pc:sldMk cId="764447634" sldId="388"/>
            <ac:spMk id="131" creationId="{276C87DF-97CB-D082-D4C5-BACF486ABA4E}"/>
          </ac:spMkLst>
        </pc:spChg>
        <pc:spChg chg="mod">
          <ac:chgData name="Barnes, Charlie" userId="36117f77-fae6-4fb3-806b-c6a759ac5abb" providerId="ADAL" clId="{07B3846C-FB95-4A95-8714-0A1551878ECF}" dt="2024-08-02T12:59:00.002" v="5" actId="2711"/>
          <ac:spMkLst>
            <pc:docMk/>
            <pc:sldMk cId="764447634" sldId="388"/>
            <ac:spMk id="133" creationId="{660F5279-D741-FD48-1171-504AE6C5BD18}"/>
          </ac:spMkLst>
        </pc:spChg>
        <pc:spChg chg="mod">
          <ac:chgData name="Barnes, Charlie" userId="36117f77-fae6-4fb3-806b-c6a759ac5abb" providerId="ADAL" clId="{07B3846C-FB95-4A95-8714-0A1551878ECF}" dt="2024-08-02T12:59:00.002" v="5" actId="2711"/>
          <ac:spMkLst>
            <pc:docMk/>
            <pc:sldMk cId="764447634" sldId="388"/>
            <ac:spMk id="137" creationId="{A087AB4B-6831-22D6-0D0C-FABB8899D41C}"/>
          </ac:spMkLst>
        </pc:spChg>
        <pc:spChg chg="mod">
          <ac:chgData name="Barnes, Charlie" userId="36117f77-fae6-4fb3-806b-c6a759ac5abb" providerId="ADAL" clId="{07B3846C-FB95-4A95-8714-0A1551878ECF}" dt="2024-08-02T12:59:00.002" v="5" actId="2711"/>
          <ac:spMkLst>
            <pc:docMk/>
            <pc:sldMk cId="764447634" sldId="388"/>
            <ac:spMk id="140" creationId="{B138AA09-3D11-C652-86D9-0AC68E5F1D96}"/>
          </ac:spMkLst>
        </pc:spChg>
        <pc:spChg chg="mod">
          <ac:chgData name="Barnes, Charlie" userId="36117f77-fae6-4fb3-806b-c6a759ac5abb" providerId="ADAL" clId="{07B3846C-FB95-4A95-8714-0A1551878ECF}" dt="2024-08-02T12:59:00.002" v="5" actId="2711"/>
          <ac:spMkLst>
            <pc:docMk/>
            <pc:sldMk cId="764447634" sldId="388"/>
            <ac:spMk id="142" creationId="{9DE92BB9-0E6E-A2F6-726C-9E18631E2A74}"/>
          </ac:spMkLst>
        </pc:spChg>
        <pc:spChg chg="mod">
          <ac:chgData name="Barnes, Charlie" userId="36117f77-fae6-4fb3-806b-c6a759ac5abb" providerId="ADAL" clId="{07B3846C-FB95-4A95-8714-0A1551878ECF}" dt="2024-08-02T12:59:07.566" v="6" actId="1076"/>
          <ac:spMkLst>
            <pc:docMk/>
            <pc:sldMk cId="764447634" sldId="388"/>
            <ac:spMk id="143" creationId="{F2786DE0-746D-391E-145C-A9D13FB15AC7}"/>
          </ac:spMkLst>
        </pc:spChg>
        <pc:spChg chg="mod">
          <ac:chgData name="Barnes, Charlie" userId="36117f77-fae6-4fb3-806b-c6a759ac5abb" providerId="ADAL" clId="{07B3846C-FB95-4A95-8714-0A1551878ECF}" dt="2024-08-02T12:59:09.406" v="7" actId="1076"/>
          <ac:spMkLst>
            <pc:docMk/>
            <pc:sldMk cId="764447634" sldId="388"/>
            <ac:spMk id="144" creationId="{EEB3B1C6-C9DC-47A9-8B31-EA7AF289EF2A}"/>
          </ac:spMkLst>
        </pc:spChg>
        <pc:spChg chg="mod">
          <ac:chgData name="Barnes, Charlie" userId="36117f77-fae6-4fb3-806b-c6a759ac5abb" providerId="ADAL" clId="{07B3846C-FB95-4A95-8714-0A1551878ECF}" dt="2024-08-02T12:59:15.760" v="9" actId="1076"/>
          <ac:spMkLst>
            <pc:docMk/>
            <pc:sldMk cId="764447634" sldId="388"/>
            <ac:spMk id="145" creationId="{E559E2B5-0166-2D1D-F0AB-75B35AD83D97}"/>
          </ac:spMkLst>
        </pc:spChg>
        <pc:spChg chg="mod">
          <ac:chgData name="Barnes, Charlie" userId="36117f77-fae6-4fb3-806b-c6a759ac5abb" providerId="ADAL" clId="{07B3846C-FB95-4A95-8714-0A1551878ECF}" dt="2024-08-02T12:59:14.006" v="8" actId="1076"/>
          <ac:spMkLst>
            <pc:docMk/>
            <pc:sldMk cId="764447634" sldId="388"/>
            <ac:spMk id="146" creationId="{1C609AB1-AF5A-A68D-CD3C-1ACE602A92AA}"/>
          </ac:spMkLst>
        </pc:spChg>
        <pc:grpChg chg="mod">
          <ac:chgData name="Barnes, Charlie" userId="36117f77-fae6-4fb3-806b-c6a759ac5abb" providerId="ADAL" clId="{07B3846C-FB95-4A95-8714-0A1551878ECF}" dt="2024-08-02T12:59:00.002" v="5" actId="2711"/>
          <ac:grpSpMkLst>
            <pc:docMk/>
            <pc:sldMk cId="764447634" sldId="388"/>
            <ac:grpSpMk id="32" creationId="{DDE90FF7-2B06-1337-3881-7661430E6CFE}"/>
          </ac:grpSpMkLst>
        </pc:grpChg>
        <pc:grpChg chg="mod">
          <ac:chgData name="Barnes, Charlie" userId="36117f77-fae6-4fb3-806b-c6a759ac5abb" providerId="ADAL" clId="{07B3846C-FB95-4A95-8714-0A1551878ECF}" dt="2024-08-02T12:59:00.002" v="5" actId="2711"/>
          <ac:grpSpMkLst>
            <pc:docMk/>
            <pc:sldMk cId="764447634" sldId="388"/>
            <ac:grpSpMk id="64" creationId="{F0474B7C-08BD-7F6E-1B59-12A5C2EDA221}"/>
          </ac:grpSpMkLst>
        </pc:grpChg>
        <pc:grpChg chg="mod">
          <ac:chgData name="Barnes, Charlie" userId="36117f77-fae6-4fb3-806b-c6a759ac5abb" providerId="ADAL" clId="{07B3846C-FB95-4A95-8714-0A1551878ECF}" dt="2024-08-02T12:59:00.002" v="5" actId="2711"/>
          <ac:grpSpMkLst>
            <pc:docMk/>
            <pc:sldMk cId="764447634" sldId="388"/>
            <ac:grpSpMk id="73" creationId="{9EC7D008-6620-654E-8510-3C3A58F9BD55}"/>
          </ac:grpSpMkLst>
        </pc:grpChg>
        <pc:grpChg chg="mod">
          <ac:chgData name="Barnes, Charlie" userId="36117f77-fae6-4fb3-806b-c6a759ac5abb" providerId="ADAL" clId="{07B3846C-FB95-4A95-8714-0A1551878ECF}" dt="2024-08-02T12:59:00.002" v="5" actId="2711"/>
          <ac:grpSpMkLst>
            <pc:docMk/>
            <pc:sldMk cId="764447634" sldId="388"/>
            <ac:grpSpMk id="82" creationId="{6FE8ED9F-1396-977E-FBFD-98C2E81E459C}"/>
          </ac:grpSpMkLst>
        </pc:grpChg>
        <pc:grpChg chg="mod">
          <ac:chgData name="Barnes, Charlie" userId="36117f77-fae6-4fb3-806b-c6a759ac5abb" providerId="ADAL" clId="{07B3846C-FB95-4A95-8714-0A1551878ECF}" dt="2024-08-02T12:59:00.002" v="5" actId="2711"/>
          <ac:grpSpMkLst>
            <pc:docMk/>
            <pc:sldMk cId="764447634" sldId="388"/>
            <ac:grpSpMk id="91" creationId="{F748E091-F98D-96ED-E43B-137ED56388A6}"/>
          </ac:grpSpMkLst>
        </pc:grpChg>
        <pc:grpChg chg="mod">
          <ac:chgData name="Barnes, Charlie" userId="36117f77-fae6-4fb3-806b-c6a759ac5abb" providerId="ADAL" clId="{07B3846C-FB95-4A95-8714-0A1551878ECF}" dt="2024-08-02T12:59:00.002" v="5" actId="2711"/>
          <ac:grpSpMkLst>
            <pc:docMk/>
            <pc:sldMk cId="764447634" sldId="388"/>
            <ac:grpSpMk id="100" creationId="{30FC8E6B-AE3E-B1C8-D2BE-B07B53477614}"/>
          </ac:grpSpMkLst>
        </pc:grpChg>
        <pc:grpChg chg="mod">
          <ac:chgData name="Barnes, Charlie" userId="36117f77-fae6-4fb3-806b-c6a759ac5abb" providerId="ADAL" clId="{07B3846C-FB95-4A95-8714-0A1551878ECF}" dt="2024-08-02T12:59:00.002" v="5" actId="2711"/>
          <ac:grpSpMkLst>
            <pc:docMk/>
            <pc:sldMk cId="764447634" sldId="388"/>
            <ac:grpSpMk id="106" creationId="{F47B0FB1-6A59-5AB4-D439-EBE4FAD25CE9}"/>
          </ac:grpSpMkLst>
        </pc:grpChg>
        <pc:grpChg chg="mod">
          <ac:chgData name="Barnes, Charlie" userId="36117f77-fae6-4fb3-806b-c6a759ac5abb" providerId="ADAL" clId="{07B3846C-FB95-4A95-8714-0A1551878ECF}" dt="2024-08-02T12:59:00.002" v="5" actId="2711"/>
          <ac:grpSpMkLst>
            <pc:docMk/>
            <pc:sldMk cId="764447634" sldId="388"/>
            <ac:grpSpMk id="117" creationId="{590F72B8-CE68-9366-1394-81771D8975D0}"/>
          </ac:grpSpMkLst>
        </pc:grpChg>
        <pc:grpChg chg="mod">
          <ac:chgData name="Barnes, Charlie" userId="36117f77-fae6-4fb3-806b-c6a759ac5abb" providerId="ADAL" clId="{07B3846C-FB95-4A95-8714-0A1551878ECF}" dt="2024-08-02T12:59:00.002" v="5" actId="2711"/>
          <ac:grpSpMkLst>
            <pc:docMk/>
            <pc:sldMk cId="764447634" sldId="388"/>
            <ac:grpSpMk id="119" creationId="{4BF89FF0-C450-3C06-A06D-2EACE2FAFBE5}"/>
          </ac:grpSpMkLst>
        </pc:grpChg>
        <pc:grpChg chg="mod">
          <ac:chgData name="Barnes, Charlie" userId="36117f77-fae6-4fb3-806b-c6a759ac5abb" providerId="ADAL" clId="{07B3846C-FB95-4A95-8714-0A1551878ECF}" dt="2024-08-02T12:59:00.002" v="5" actId="2711"/>
          <ac:grpSpMkLst>
            <pc:docMk/>
            <pc:sldMk cId="764447634" sldId="388"/>
            <ac:grpSpMk id="141" creationId="{FE0DE150-D9A7-9122-A554-3B2E8F2AB405}"/>
          </ac:grpSpMkLst>
        </pc:grpChg>
        <pc:grpChg chg="mod">
          <ac:chgData name="Barnes, Charlie" userId="36117f77-fae6-4fb3-806b-c6a759ac5abb" providerId="ADAL" clId="{07B3846C-FB95-4A95-8714-0A1551878ECF}" dt="2024-08-02T13:17:23.916" v="268" actId="1076"/>
          <ac:grpSpMkLst>
            <pc:docMk/>
            <pc:sldMk cId="764447634" sldId="388"/>
            <ac:grpSpMk id="149" creationId="{69B3BA3D-A604-213E-3D12-0B6A2B49D68E}"/>
          </ac:grpSpMkLst>
        </pc:grpChg>
        <pc:picChg chg="mod">
          <ac:chgData name="Barnes, Charlie" userId="36117f77-fae6-4fb3-806b-c6a759ac5abb" providerId="ADAL" clId="{07B3846C-FB95-4A95-8714-0A1551878ECF}" dt="2024-08-02T12:59:00.002" v="5" actId="2711"/>
          <ac:picMkLst>
            <pc:docMk/>
            <pc:sldMk cId="764447634" sldId="388"/>
            <ac:picMk id="5" creationId="{8BB23535-3289-4D31-9DD8-3C68EA6DFFDA}"/>
          </ac:picMkLst>
        </pc:picChg>
        <pc:picChg chg="mod">
          <ac:chgData name="Barnes, Charlie" userId="36117f77-fae6-4fb3-806b-c6a759ac5abb" providerId="ADAL" clId="{07B3846C-FB95-4A95-8714-0A1551878ECF}" dt="2024-08-02T12:59:00.002" v="5" actId="2711"/>
          <ac:picMkLst>
            <pc:docMk/>
            <pc:sldMk cId="764447634" sldId="388"/>
            <ac:picMk id="57" creationId="{1F1096B6-F0FD-3650-F9E4-5B3CB830BCC1}"/>
          </ac:picMkLst>
        </pc:picChg>
        <pc:picChg chg="mod">
          <ac:chgData name="Barnes, Charlie" userId="36117f77-fae6-4fb3-806b-c6a759ac5abb" providerId="ADAL" clId="{07B3846C-FB95-4A95-8714-0A1551878ECF}" dt="2024-08-02T12:59:00.002" v="5" actId="2711"/>
          <ac:picMkLst>
            <pc:docMk/>
            <pc:sldMk cId="764447634" sldId="388"/>
            <ac:picMk id="58" creationId="{E23DB795-C5D3-6CC9-1391-66D8B2FD20DB}"/>
          </ac:picMkLst>
        </pc:picChg>
        <pc:picChg chg="mod">
          <ac:chgData name="Barnes, Charlie" userId="36117f77-fae6-4fb3-806b-c6a759ac5abb" providerId="ADAL" clId="{07B3846C-FB95-4A95-8714-0A1551878ECF}" dt="2024-08-02T12:59:00.002" v="5" actId="2711"/>
          <ac:picMkLst>
            <pc:docMk/>
            <pc:sldMk cId="764447634" sldId="388"/>
            <ac:picMk id="59" creationId="{57DB8350-B993-D28E-8055-A3D309AD265A}"/>
          </ac:picMkLst>
        </pc:picChg>
        <pc:picChg chg="mod">
          <ac:chgData name="Barnes, Charlie" userId="36117f77-fae6-4fb3-806b-c6a759ac5abb" providerId="ADAL" clId="{07B3846C-FB95-4A95-8714-0A1551878ECF}" dt="2024-08-02T12:59:00.002" v="5" actId="2711"/>
          <ac:picMkLst>
            <pc:docMk/>
            <pc:sldMk cId="764447634" sldId="388"/>
            <ac:picMk id="60" creationId="{69663FE4-55F7-F961-5720-2F9456B7A111}"/>
          </ac:picMkLst>
        </pc:picChg>
        <pc:picChg chg="mod">
          <ac:chgData name="Barnes, Charlie" userId="36117f77-fae6-4fb3-806b-c6a759ac5abb" providerId="ADAL" clId="{07B3846C-FB95-4A95-8714-0A1551878ECF}" dt="2024-08-02T12:59:00.002" v="5" actId="2711"/>
          <ac:picMkLst>
            <pc:docMk/>
            <pc:sldMk cId="764447634" sldId="388"/>
            <ac:picMk id="61" creationId="{331A2ACA-7610-2C92-7ED5-3D8005CD7F55}"/>
          </ac:picMkLst>
        </pc:picChg>
        <pc:picChg chg="mod">
          <ac:chgData name="Barnes, Charlie" userId="36117f77-fae6-4fb3-806b-c6a759ac5abb" providerId="ADAL" clId="{07B3846C-FB95-4A95-8714-0A1551878ECF}" dt="2024-08-02T12:59:00.002" v="5" actId="2711"/>
          <ac:picMkLst>
            <pc:docMk/>
            <pc:sldMk cId="764447634" sldId="388"/>
            <ac:picMk id="62" creationId="{23DCD736-DF3F-8C23-FCC7-5784E8F44023}"/>
          </ac:picMkLst>
        </pc:picChg>
        <pc:picChg chg="mod">
          <ac:chgData name="Barnes, Charlie" userId="36117f77-fae6-4fb3-806b-c6a759ac5abb" providerId="ADAL" clId="{07B3846C-FB95-4A95-8714-0A1551878ECF}" dt="2024-08-02T12:59:00.002" v="5" actId="2711"/>
          <ac:picMkLst>
            <pc:docMk/>
            <pc:sldMk cId="764447634" sldId="388"/>
            <ac:picMk id="69" creationId="{373DC4FC-EC87-BE17-222C-324F9FBD44A3}"/>
          </ac:picMkLst>
        </pc:picChg>
        <pc:picChg chg="mod">
          <ac:chgData name="Barnes, Charlie" userId="36117f77-fae6-4fb3-806b-c6a759ac5abb" providerId="ADAL" clId="{07B3846C-FB95-4A95-8714-0A1551878ECF}" dt="2024-08-02T12:59:00.002" v="5" actId="2711"/>
          <ac:picMkLst>
            <pc:docMk/>
            <pc:sldMk cId="764447634" sldId="388"/>
            <ac:picMk id="70" creationId="{FB5194A5-2DF0-CC21-F4CF-E86F53C8EA99}"/>
          </ac:picMkLst>
        </pc:picChg>
        <pc:picChg chg="mod">
          <ac:chgData name="Barnes, Charlie" userId="36117f77-fae6-4fb3-806b-c6a759ac5abb" providerId="ADAL" clId="{07B3846C-FB95-4A95-8714-0A1551878ECF}" dt="2024-08-02T12:59:00.002" v="5" actId="2711"/>
          <ac:picMkLst>
            <pc:docMk/>
            <pc:sldMk cId="764447634" sldId="388"/>
            <ac:picMk id="79" creationId="{5CF3E8BF-4DDA-BF40-17C8-4BECF61B7FF0}"/>
          </ac:picMkLst>
        </pc:picChg>
        <pc:picChg chg="mod">
          <ac:chgData name="Barnes, Charlie" userId="36117f77-fae6-4fb3-806b-c6a759ac5abb" providerId="ADAL" clId="{07B3846C-FB95-4A95-8714-0A1551878ECF}" dt="2024-08-02T12:59:00.002" v="5" actId="2711"/>
          <ac:picMkLst>
            <pc:docMk/>
            <pc:sldMk cId="764447634" sldId="388"/>
            <ac:picMk id="89" creationId="{18F702DC-CD68-17C9-4368-1F864B515B3F}"/>
          </ac:picMkLst>
        </pc:picChg>
        <pc:picChg chg="mod">
          <ac:chgData name="Barnes, Charlie" userId="36117f77-fae6-4fb3-806b-c6a759ac5abb" providerId="ADAL" clId="{07B3846C-FB95-4A95-8714-0A1551878ECF}" dt="2024-08-02T12:59:00.002" v="5" actId="2711"/>
          <ac:picMkLst>
            <pc:docMk/>
            <pc:sldMk cId="764447634" sldId="388"/>
            <ac:picMk id="103" creationId="{D1D849DD-A067-445F-7B33-E77C4BD259E3}"/>
          </ac:picMkLst>
        </pc:picChg>
        <pc:picChg chg="mod">
          <ac:chgData name="Barnes, Charlie" userId="36117f77-fae6-4fb3-806b-c6a759ac5abb" providerId="ADAL" clId="{07B3846C-FB95-4A95-8714-0A1551878ECF}" dt="2024-08-02T12:59:00.002" v="5" actId="2711"/>
          <ac:picMkLst>
            <pc:docMk/>
            <pc:sldMk cId="764447634" sldId="388"/>
            <ac:picMk id="104" creationId="{5EDEC89D-BF0D-ACFF-AF58-72E419FEC2C8}"/>
          </ac:picMkLst>
        </pc:picChg>
        <pc:picChg chg="mod">
          <ac:chgData name="Barnes, Charlie" userId="36117f77-fae6-4fb3-806b-c6a759ac5abb" providerId="ADAL" clId="{07B3846C-FB95-4A95-8714-0A1551878ECF}" dt="2024-08-02T12:59:00.002" v="5" actId="2711"/>
          <ac:picMkLst>
            <pc:docMk/>
            <pc:sldMk cId="764447634" sldId="388"/>
            <ac:picMk id="113" creationId="{0803DB05-570D-6F20-C47A-FF51A5E0227C}"/>
          </ac:picMkLst>
        </pc:picChg>
        <pc:picChg chg="mod">
          <ac:chgData name="Barnes, Charlie" userId="36117f77-fae6-4fb3-806b-c6a759ac5abb" providerId="ADAL" clId="{07B3846C-FB95-4A95-8714-0A1551878ECF}" dt="2024-08-02T12:59:00.002" v="5" actId="2711"/>
          <ac:picMkLst>
            <pc:docMk/>
            <pc:sldMk cId="764447634" sldId="388"/>
            <ac:picMk id="114" creationId="{52E32D01-74E7-102F-B1A8-401107814532}"/>
          </ac:picMkLst>
        </pc:picChg>
        <pc:picChg chg="mod">
          <ac:chgData name="Barnes, Charlie" userId="36117f77-fae6-4fb3-806b-c6a759ac5abb" providerId="ADAL" clId="{07B3846C-FB95-4A95-8714-0A1551878ECF}" dt="2024-08-02T12:59:00.002" v="5" actId="2711"/>
          <ac:picMkLst>
            <pc:docMk/>
            <pc:sldMk cId="764447634" sldId="388"/>
            <ac:picMk id="116" creationId="{2B0911AB-6B97-18EE-6613-DA3B7703E941}"/>
          </ac:picMkLst>
        </pc:picChg>
        <pc:picChg chg="mod">
          <ac:chgData name="Barnes, Charlie" userId="36117f77-fae6-4fb3-806b-c6a759ac5abb" providerId="ADAL" clId="{07B3846C-FB95-4A95-8714-0A1551878ECF}" dt="2024-08-02T12:59:00.002" v="5" actId="2711"/>
          <ac:picMkLst>
            <pc:docMk/>
            <pc:sldMk cId="764447634" sldId="388"/>
            <ac:picMk id="124" creationId="{9027613E-B17C-8E0E-B30A-EC8A86BC3F4B}"/>
          </ac:picMkLst>
        </pc:picChg>
        <pc:picChg chg="mod">
          <ac:chgData name="Barnes, Charlie" userId="36117f77-fae6-4fb3-806b-c6a759ac5abb" providerId="ADAL" clId="{07B3846C-FB95-4A95-8714-0A1551878ECF}" dt="2024-08-02T12:59:00.002" v="5" actId="2711"/>
          <ac:picMkLst>
            <pc:docMk/>
            <pc:sldMk cId="764447634" sldId="388"/>
            <ac:picMk id="125" creationId="{251A4ADA-D5BC-7E12-A61E-3DC6CE946F6F}"/>
          </ac:picMkLst>
        </pc:picChg>
        <pc:picChg chg="mod">
          <ac:chgData name="Barnes, Charlie" userId="36117f77-fae6-4fb3-806b-c6a759ac5abb" providerId="ADAL" clId="{07B3846C-FB95-4A95-8714-0A1551878ECF}" dt="2024-08-02T12:59:00.002" v="5" actId="2711"/>
          <ac:picMkLst>
            <pc:docMk/>
            <pc:sldMk cId="764447634" sldId="388"/>
            <ac:picMk id="126" creationId="{D80BFD83-F5FE-8902-6277-B6A5F838D04C}"/>
          </ac:picMkLst>
        </pc:picChg>
        <pc:picChg chg="mod">
          <ac:chgData name="Barnes, Charlie" userId="36117f77-fae6-4fb3-806b-c6a759ac5abb" providerId="ADAL" clId="{07B3846C-FB95-4A95-8714-0A1551878ECF}" dt="2024-08-02T12:59:00.002" v="5" actId="2711"/>
          <ac:picMkLst>
            <pc:docMk/>
            <pc:sldMk cId="764447634" sldId="388"/>
            <ac:picMk id="132" creationId="{4B34D695-17A5-5285-E411-81E74D23F01F}"/>
          </ac:picMkLst>
        </pc:picChg>
        <pc:picChg chg="mod">
          <ac:chgData name="Barnes, Charlie" userId="36117f77-fae6-4fb3-806b-c6a759ac5abb" providerId="ADAL" clId="{07B3846C-FB95-4A95-8714-0A1551878ECF}" dt="2024-08-02T12:59:00.002" v="5" actId="2711"/>
          <ac:picMkLst>
            <pc:docMk/>
            <pc:sldMk cId="764447634" sldId="388"/>
            <ac:picMk id="134" creationId="{16C15A2E-DDBD-B115-58F3-A0C9A8F0FA7B}"/>
          </ac:picMkLst>
        </pc:picChg>
        <pc:picChg chg="mod">
          <ac:chgData name="Barnes, Charlie" userId="36117f77-fae6-4fb3-806b-c6a759ac5abb" providerId="ADAL" clId="{07B3846C-FB95-4A95-8714-0A1551878ECF}" dt="2024-08-02T12:59:00.002" v="5" actId="2711"/>
          <ac:picMkLst>
            <pc:docMk/>
            <pc:sldMk cId="764447634" sldId="388"/>
            <ac:picMk id="135" creationId="{F95F4C67-386F-3375-0E63-2D091FF2597C}"/>
          </ac:picMkLst>
        </pc:picChg>
        <pc:picChg chg="mod">
          <ac:chgData name="Barnes, Charlie" userId="36117f77-fae6-4fb3-806b-c6a759ac5abb" providerId="ADAL" clId="{07B3846C-FB95-4A95-8714-0A1551878ECF}" dt="2024-08-02T12:59:00.002" v="5" actId="2711"/>
          <ac:picMkLst>
            <pc:docMk/>
            <pc:sldMk cId="764447634" sldId="388"/>
            <ac:picMk id="136" creationId="{85832B54-2021-2631-11C8-2CBBAF27D8E5}"/>
          </ac:picMkLst>
        </pc:picChg>
        <pc:picChg chg="mod">
          <ac:chgData name="Barnes, Charlie" userId="36117f77-fae6-4fb3-806b-c6a759ac5abb" providerId="ADAL" clId="{07B3846C-FB95-4A95-8714-0A1551878ECF}" dt="2024-08-02T12:59:00.002" v="5" actId="2711"/>
          <ac:picMkLst>
            <pc:docMk/>
            <pc:sldMk cId="764447634" sldId="388"/>
            <ac:picMk id="138" creationId="{EDA7042F-81D9-7AFF-F9AB-6EB6BED6DFAD}"/>
          </ac:picMkLst>
        </pc:picChg>
        <pc:picChg chg="mod">
          <ac:chgData name="Barnes, Charlie" userId="36117f77-fae6-4fb3-806b-c6a759ac5abb" providerId="ADAL" clId="{07B3846C-FB95-4A95-8714-0A1551878ECF}" dt="2024-08-02T12:59:00.002" v="5" actId="2711"/>
          <ac:picMkLst>
            <pc:docMk/>
            <pc:sldMk cId="764447634" sldId="388"/>
            <ac:picMk id="1026" creationId="{9831A9B8-F3C6-805C-D81E-79897AFBCD62}"/>
          </ac:picMkLst>
        </pc:picChg>
        <pc:picChg chg="mod">
          <ac:chgData name="Barnes, Charlie" userId="36117f77-fae6-4fb3-806b-c6a759ac5abb" providerId="ADAL" clId="{07B3846C-FB95-4A95-8714-0A1551878ECF}" dt="2024-08-02T12:59:00.002" v="5" actId="2711"/>
          <ac:picMkLst>
            <pc:docMk/>
            <pc:sldMk cId="764447634" sldId="388"/>
            <ac:picMk id="1028" creationId="{B841BD61-ECC6-BA46-534C-CD01FB3DBCA8}"/>
          </ac:picMkLst>
        </pc:picChg>
      </pc:sldChg>
      <pc:sldChg chg="modSp">
        <pc:chgData name="Barnes, Charlie" userId="36117f77-fae6-4fb3-806b-c6a759ac5abb" providerId="ADAL" clId="{07B3846C-FB95-4A95-8714-0A1551878ECF}" dt="2024-08-02T12:58:25.762" v="2" actId="2711"/>
        <pc:sldMkLst>
          <pc:docMk/>
          <pc:sldMk cId="1640909582" sldId="410"/>
        </pc:sldMkLst>
        <pc:spChg chg="mod">
          <ac:chgData name="Barnes, Charlie" userId="36117f77-fae6-4fb3-806b-c6a759ac5abb" providerId="ADAL" clId="{07B3846C-FB95-4A95-8714-0A1551878ECF}" dt="2024-08-02T12:58:25.762" v="2" actId="2711"/>
          <ac:spMkLst>
            <pc:docMk/>
            <pc:sldMk cId="1640909582" sldId="410"/>
            <ac:spMk id="2" creationId="{81FF28D4-F7C5-5F83-4709-A11774C20E1C}"/>
          </ac:spMkLst>
        </pc:spChg>
        <pc:spChg chg="mod">
          <ac:chgData name="Barnes, Charlie" userId="36117f77-fae6-4fb3-806b-c6a759ac5abb" providerId="ADAL" clId="{07B3846C-FB95-4A95-8714-0A1551878ECF}" dt="2024-08-02T12:58:25.762" v="2" actId="2711"/>
          <ac:spMkLst>
            <pc:docMk/>
            <pc:sldMk cId="1640909582" sldId="410"/>
            <ac:spMk id="6" creationId="{24337670-2EAC-4D42-0A7D-6316F25CDBB9}"/>
          </ac:spMkLst>
        </pc:spChg>
        <pc:spChg chg="mod">
          <ac:chgData name="Barnes, Charlie" userId="36117f77-fae6-4fb3-806b-c6a759ac5abb" providerId="ADAL" clId="{07B3846C-FB95-4A95-8714-0A1551878ECF}" dt="2024-08-02T12:58:25.762" v="2" actId="2711"/>
          <ac:spMkLst>
            <pc:docMk/>
            <pc:sldMk cId="1640909582" sldId="410"/>
            <ac:spMk id="12" creationId="{D950552B-D20D-97B6-9E12-BEC2A73E4877}"/>
          </ac:spMkLst>
        </pc:spChg>
        <pc:spChg chg="mod">
          <ac:chgData name="Barnes, Charlie" userId="36117f77-fae6-4fb3-806b-c6a759ac5abb" providerId="ADAL" clId="{07B3846C-FB95-4A95-8714-0A1551878ECF}" dt="2024-08-02T12:58:25.762" v="2" actId="2711"/>
          <ac:spMkLst>
            <pc:docMk/>
            <pc:sldMk cId="1640909582" sldId="410"/>
            <ac:spMk id="13" creationId="{820435B7-9B4B-210F-BE02-23F95D2E711F}"/>
          </ac:spMkLst>
        </pc:spChg>
        <pc:spChg chg="mod">
          <ac:chgData name="Barnes, Charlie" userId="36117f77-fae6-4fb3-806b-c6a759ac5abb" providerId="ADAL" clId="{07B3846C-FB95-4A95-8714-0A1551878ECF}" dt="2024-08-02T12:58:25.762" v="2" actId="2711"/>
          <ac:spMkLst>
            <pc:docMk/>
            <pc:sldMk cId="1640909582" sldId="410"/>
            <ac:spMk id="14" creationId="{C040E7AC-6632-7322-849E-6EFB52B8A502}"/>
          </ac:spMkLst>
        </pc:spChg>
        <pc:spChg chg="mod">
          <ac:chgData name="Barnes, Charlie" userId="36117f77-fae6-4fb3-806b-c6a759ac5abb" providerId="ADAL" clId="{07B3846C-FB95-4A95-8714-0A1551878ECF}" dt="2024-08-02T12:58:25.762" v="2" actId="2711"/>
          <ac:spMkLst>
            <pc:docMk/>
            <pc:sldMk cId="1640909582" sldId="410"/>
            <ac:spMk id="15" creationId="{D495F890-2AB3-7299-973C-210B30CD9187}"/>
          </ac:spMkLst>
        </pc:spChg>
        <pc:spChg chg="mod">
          <ac:chgData name="Barnes, Charlie" userId="36117f77-fae6-4fb3-806b-c6a759ac5abb" providerId="ADAL" clId="{07B3846C-FB95-4A95-8714-0A1551878ECF}" dt="2024-08-02T12:58:25.762" v="2" actId="2711"/>
          <ac:spMkLst>
            <pc:docMk/>
            <pc:sldMk cId="1640909582" sldId="410"/>
            <ac:spMk id="16" creationId="{E7115FEB-6F1B-AD93-45F8-1CFD1937C994}"/>
          </ac:spMkLst>
        </pc:spChg>
        <pc:graphicFrameChg chg="mod">
          <ac:chgData name="Barnes, Charlie" userId="36117f77-fae6-4fb3-806b-c6a759ac5abb" providerId="ADAL" clId="{07B3846C-FB95-4A95-8714-0A1551878ECF}" dt="2024-08-02T12:58:25.762" v="2" actId="2711"/>
          <ac:graphicFrameMkLst>
            <pc:docMk/>
            <pc:sldMk cId="1640909582" sldId="410"/>
            <ac:graphicFrameMk id="5" creationId="{E7B7AC88-F7D0-607A-4FDE-FBF24F4EB460}"/>
          </ac:graphicFrameMkLst>
        </pc:graphicFrameChg>
        <pc:graphicFrameChg chg="mod">
          <ac:chgData name="Barnes, Charlie" userId="36117f77-fae6-4fb3-806b-c6a759ac5abb" providerId="ADAL" clId="{07B3846C-FB95-4A95-8714-0A1551878ECF}" dt="2024-08-02T12:58:25.762" v="2" actId="2711"/>
          <ac:graphicFrameMkLst>
            <pc:docMk/>
            <pc:sldMk cId="1640909582" sldId="410"/>
            <ac:graphicFrameMk id="7" creationId="{2225417A-1D55-F58E-4942-F9FEA432E0AD}"/>
          </ac:graphicFrameMkLst>
        </pc:graphicFrameChg>
        <pc:picChg chg="mod">
          <ac:chgData name="Barnes, Charlie" userId="36117f77-fae6-4fb3-806b-c6a759ac5abb" providerId="ADAL" clId="{07B3846C-FB95-4A95-8714-0A1551878ECF}" dt="2024-08-02T12:58:25.762" v="2" actId="2711"/>
          <ac:picMkLst>
            <pc:docMk/>
            <pc:sldMk cId="1640909582" sldId="410"/>
            <ac:picMk id="3" creationId="{944B29CE-F6CB-96EB-9F50-AC635C66F0C2}"/>
          </ac:picMkLst>
        </pc:picChg>
      </pc:sldChg>
      <pc:sldChg chg="delSp modSp mod modCm">
        <pc:chgData name="Barnes, Charlie" userId="36117f77-fae6-4fb3-806b-c6a759ac5abb" providerId="ADAL" clId="{07B3846C-FB95-4A95-8714-0A1551878ECF}" dt="2024-08-02T13:01:57.673" v="20" actId="2711"/>
        <pc:sldMkLst>
          <pc:docMk/>
          <pc:sldMk cId="2372442375" sldId="1948"/>
        </pc:sldMkLst>
        <pc:spChg chg="mod">
          <ac:chgData name="Barnes, Charlie" userId="36117f77-fae6-4fb3-806b-c6a759ac5abb" providerId="ADAL" clId="{07B3846C-FB95-4A95-8714-0A1551878ECF}" dt="2024-08-02T13:01:57.673" v="20" actId="2711"/>
          <ac:spMkLst>
            <pc:docMk/>
            <pc:sldMk cId="2372442375" sldId="1948"/>
            <ac:spMk id="2" creationId="{15BA33F6-2854-7742-7DE6-487A8618117E}"/>
          </ac:spMkLst>
        </pc:spChg>
        <pc:spChg chg="mod">
          <ac:chgData name="Barnes, Charlie" userId="36117f77-fae6-4fb3-806b-c6a759ac5abb" providerId="ADAL" clId="{07B3846C-FB95-4A95-8714-0A1551878ECF}" dt="2024-08-02T13:01:57.673" v="20" actId="2711"/>
          <ac:spMkLst>
            <pc:docMk/>
            <pc:sldMk cId="2372442375" sldId="1948"/>
            <ac:spMk id="3" creationId="{B75A1ECB-D1C9-D3EF-0F8C-6DD0CA283A7D}"/>
          </ac:spMkLst>
        </pc:spChg>
        <pc:spChg chg="mod">
          <ac:chgData name="Barnes, Charlie" userId="36117f77-fae6-4fb3-806b-c6a759ac5abb" providerId="ADAL" clId="{07B3846C-FB95-4A95-8714-0A1551878ECF}" dt="2024-08-02T13:01:57.673" v="20" actId="2711"/>
          <ac:spMkLst>
            <pc:docMk/>
            <pc:sldMk cId="2372442375" sldId="1948"/>
            <ac:spMk id="5" creationId="{F5511C7A-17DF-6FE0-4A2C-369351CB442E}"/>
          </ac:spMkLst>
        </pc:spChg>
        <pc:spChg chg="mod">
          <ac:chgData name="Barnes, Charlie" userId="36117f77-fae6-4fb3-806b-c6a759ac5abb" providerId="ADAL" clId="{07B3846C-FB95-4A95-8714-0A1551878ECF}" dt="2024-08-02T13:01:57.673" v="20" actId="2711"/>
          <ac:spMkLst>
            <pc:docMk/>
            <pc:sldMk cId="2372442375" sldId="1948"/>
            <ac:spMk id="6" creationId="{8E06FFD6-5234-6C4D-9E9D-B3F67F124612}"/>
          </ac:spMkLst>
        </pc:spChg>
        <pc:spChg chg="mod">
          <ac:chgData name="Barnes, Charlie" userId="36117f77-fae6-4fb3-806b-c6a759ac5abb" providerId="ADAL" clId="{07B3846C-FB95-4A95-8714-0A1551878ECF}" dt="2024-08-02T13:01:57.673" v="20" actId="2711"/>
          <ac:spMkLst>
            <pc:docMk/>
            <pc:sldMk cId="2372442375" sldId="1948"/>
            <ac:spMk id="7" creationId="{88B97CFA-505B-8A20-353D-5AE5D934EBAD}"/>
          </ac:spMkLst>
        </pc:spChg>
        <pc:spChg chg="mod">
          <ac:chgData name="Barnes, Charlie" userId="36117f77-fae6-4fb3-806b-c6a759ac5abb" providerId="ADAL" clId="{07B3846C-FB95-4A95-8714-0A1551878ECF}" dt="2024-08-02T13:01:57.673" v="20" actId="2711"/>
          <ac:spMkLst>
            <pc:docMk/>
            <pc:sldMk cId="2372442375" sldId="1948"/>
            <ac:spMk id="8" creationId="{9DE7EDB0-9FD8-1053-5811-2F7F781519B8}"/>
          </ac:spMkLst>
        </pc:spChg>
        <pc:spChg chg="mod">
          <ac:chgData name="Barnes, Charlie" userId="36117f77-fae6-4fb3-806b-c6a759ac5abb" providerId="ADAL" clId="{07B3846C-FB95-4A95-8714-0A1551878ECF}" dt="2024-08-02T13:01:57.673" v="20" actId="2711"/>
          <ac:spMkLst>
            <pc:docMk/>
            <pc:sldMk cId="2372442375" sldId="1948"/>
            <ac:spMk id="9" creationId="{D80CD928-F77D-C9AE-E6E2-D110C191E6B1}"/>
          </ac:spMkLst>
        </pc:spChg>
        <pc:spChg chg="mod">
          <ac:chgData name="Barnes, Charlie" userId="36117f77-fae6-4fb3-806b-c6a759ac5abb" providerId="ADAL" clId="{07B3846C-FB95-4A95-8714-0A1551878ECF}" dt="2024-08-02T13:01:57.673" v="20" actId="2711"/>
          <ac:spMkLst>
            <pc:docMk/>
            <pc:sldMk cId="2372442375" sldId="1948"/>
            <ac:spMk id="10" creationId="{C9907E61-DFB8-28E7-783E-EEC7071DF70C}"/>
          </ac:spMkLst>
        </pc:spChg>
        <pc:spChg chg="del mod ord">
          <ac:chgData name="Barnes, Charlie" userId="36117f77-fae6-4fb3-806b-c6a759ac5abb" providerId="ADAL" clId="{07B3846C-FB95-4A95-8714-0A1551878ECF}" dt="2024-08-02T13:01:49.181" v="17" actId="478"/>
          <ac:spMkLst>
            <pc:docMk/>
            <pc:sldMk cId="2372442375" sldId="1948"/>
            <ac:spMk id="12" creationId="{71857B8A-1736-1140-88F8-A4B2049AF626}"/>
          </ac:spMkLst>
        </pc:spChg>
        <pc:spChg chg="mod">
          <ac:chgData name="Barnes, Charlie" userId="36117f77-fae6-4fb3-806b-c6a759ac5abb" providerId="ADAL" clId="{07B3846C-FB95-4A95-8714-0A1551878ECF}" dt="2024-08-02T13:01:57.673" v="20" actId="2711"/>
          <ac:spMkLst>
            <pc:docMk/>
            <pc:sldMk cId="2372442375" sldId="1948"/>
            <ac:spMk id="14" creationId="{535D53F1-877A-52F7-5DBB-992D5B298B40}"/>
          </ac:spMkLst>
        </pc:spChg>
        <pc:spChg chg="mod">
          <ac:chgData name="Barnes, Charlie" userId="36117f77-fae6-4fb3-806b-c6a759ac5abb" providerId="ADAL" clId="{07B3846C-FB95-4A95-8714-0A1551878ECF}" dt="2024-08-02T13:01:57.673" v="20" actId="2711"/>
          <ac:spMkLst>
            <pc:docMk/>
            <pc:sldMk cId="2372442375" sldId="1948"/>
            <ac:spMk id="39" creationId="{B665B009-E993-0371-E25F-7961C5579C5B}"/>
          </ac:spMkLst>
        </pc:spChg>
        <pc:spChg chg="mod">
          <ac:chgData name="Barnes, Charlie" userId="36117f77-fae6-4fb3-806b-c6a759ac5abb" providerId="ADAL" clId="{07B3846C-FB95-4A95-8714-0A1551878ECF}" dt="2024-08-02T13:01:57.673" v="20" actId="2711"/>
          <ac:spMkLst>
            <pc:docMk/>
            <pc:sldMk cId="2372442375" sldId="1948"/>
            <ac:spMk id="40" creationId="{D910F746-1A32-2818-9B2F-832D2568CCF1}"/>
          </ac:spMkLst>
        </pc:spChg>
        <pc:spChg chg="mod">
          <ac:chgData name="Barnes, Charlie" userId="36117f77-fae6-4fb3-806b-c6a759ac5abb" providerId="ADAL" clId="{07B3846C-FB95-4A95-8714-0A1551878ECF}" dt="2024-08-02T13:01:57.673" v="20" actId="2711"/>
          <ac:spMkLst>
            <pc:docMk/>
            <pc:sldMk cId="2372442375" sldId="1948"/>
            <ac:spMk id="41" creationId="{7D00D32C-7F8C-5318-87E2-DF89CC2EC20D}"/>
          </ac:spMkLst>
        </pc:spChg>
        <pc:spChg chg="mod">
          <ac:chgData name="Barnes, Charlie" userId="36117f77-fae6-4fb3-806b-c6a759ac5abb" providerId="ADAL" clId="{07B3846C-FB95-4A95-8714-0A1551878ECF}" dt="2024-08-02T13:01:57.673" v="20" actId="2711"/>
          <ac:spMkLst>
            <pc:docMk/>
            <pc:sldMk cId="2372442375" sldId="1948"/>
            <ac:spMk id="67" creationId="{43D1C729-7950-1C8F-8169-111FDE888210}"/>
          </ac:spMkLst>
        </pc:spChg>
        <pc:spChg chg="mod">
          <ac:chgData name="Barnes, Charlie" userId="36117f77-fae6-4fb3-806b-c6a759ac5abb" providerId="ADAL" clId="{07B3846C-FB95-4A95-8714-0A1551878ECF}" dt="2024-08-02T13:01:57.673" v="20" actId="2711"/>
          <ac:spMkLst>
            <pc:docMk/>
            <pc:sldMk cId="2372442375" sldId="1948"/>
            <ac:spMk id="95" creationId="{0023B18A-BB0C-6FEC-BA31-74AB0FE70A16}"/>
          </ac:spMkLst>
        </pc:spChg>
        <pc:spChg chg="mod">
          <ac:chgData name="Barnes, Charlie" userId="36117f77-fae6-4fb3-806b-c6a759ac5abb" providerId="ADAL" clId="{07B3846C-FB95-4A95-8714-0A1551878ECF}" dt="2024-08-02T13:01:57.673" v="20" actId="2711"/>
          <ac:spMkLst>
            <pc:docMk/>
            <pc:sldMk cId="2372442375" sldId="1948"/>
            <ac:spMk id="113" creationId="{D2BB1DDB-DA44-E0CE-8130-BA91EA7C697C}"/>
          </ac:spMkLst>
        </pc:spChg>
        <pc:spChg chg="mod">
          <ac:chgData name="Barnes, Charlie" userId="36117f77-fae6-4fb3-806b-c6a759ac5abb" providerId="ADAL" clId="{07B3846C-FB95-4A95-8714-0A1551878ECF}" dt="2024-08-02T13:01:57.673" v="20" actId="2711"/>
          <ac:spMkLst>
            <pc:docMk/>
            <pc:sldMk cId="2372442375" sldId="1948"/>
            <ac:spMk id="115" creationId="{70B94444-4BBB-9824-245B-FD19CCF0EFB5}"/>
          </ac:spMkLst>
        </pc:spChg>
        <pc:spChg chg="mod">
          <ac:chgData name="Barnes, Charlie" userId="36117f77-fae6-4fb3-806b-c6a759ac5abb" providerId="ADAL" clId="{07B3846C-FB95-4A95-8714-0A1551878ECF}" dt="2024-08-02T13:01:57.673" v="20" actId="2711"/>
          <ac:spMkLst>
            <pc:docMk/>
            <pc:sldMk cId="2372442375" sldId="1948"/>
            <ac:spMk id="116" creationId="{5B6444FF-79C6-CAC8-D24B-2C591B50E3A3}"/>
          </ac:spMkLst>
        </pc:spChg>
        <pc:spChg chg="mod">
          <ac:chgData name="Barnes, Charlie" userId="36117f77-fae6-4fb3-806b-c6a759ac5abb" providerId="ADAL" clId="{07B3846C-FB95-4A95-8714-0A1551878ECF}" dt="2024-08-02T13:01:57.673" v="20" actId="2711"/>
          <ac:spMkLst>
            <pc:docMk/>
            <pc:sldMk cId="2372442375" sldId="1948"/>
            <ac:spMk id="117" creationId="{2F319555-AD43-21BF-BB72-2679368F3214}"/>
          </ac:spMkLst>
        </pc:spChg>
        <pc:extLst>
          <p:ext xmlns:p="http://schemas.openxmlformats.org/presentationml/2006/main" uri="{D6D511B9-2390-475A-947B-AFAB55BFBCF1}">
            <pc226:cmChg xmlns:pc226="http://schemas.microsoft.com/office/powerpoint/2022/06/main/command" chg="mod">
              <pc226:chgData name="Barnes, Charlie" userId="36117f77-fae6-4fb3-806b-c6a759ac5abb" providerId="ADAL" clId="{07B3846C-FB95-4A95-8714-0A1551878ECF}" dt="2024-08-02T13:01:54.526" v="19"/>
              <pc2:cmMkLst xmlns:pc2="http://schemas.microsoft.com/office/powerpoint/2019/9/main/command">
                <pc:docMk/>
                <pc:sldMk cId="2372442375" sldId="1948"/>
                <pc2:cmMk id="{7A0AE77A-ED87-4524-9223-D9E4F95B7165}"/>
              </pc2:cmMkLst>
              <pc226:cmRplyChg chg="add">
                <pc226:chgData name="Barnes, Charlie" userId="36117f77-fae6-4fb3-806b-c6a759ac5abb" providerId="ADAL" clId="{07B3846C-FB95-4A95-8714-0A1551878ECF}" dt="2024-08-02T13:01:54.526" v="19"/>
                <pc2:cmRplyMkLst xmlns:pc2="http://schemas.microsoft.com/office/powerpoint/2019/9/main/command">
                  <pc:docMk/>
                  <pc:sldMk cId="2372442375" sldId="1948"/>
                  <pc2:cmMk id="{7A0AE77A-ED87-4524-9223-D9E4F95B7165}"/>
                  <pc2:cmRplyMk id="{6DADCFA6-CE98-45CB-BE21-44C8B263E7B0}"/>
                </pc2:cmRplyMkLst>
              </pc226:cmRplyChg>
            </pc226:cmChg>
          </p:ext>
        </pc:extLst>
      </pc:sldChg>
      <pc:sldChg chg="modSp">
        <pc:chgData name="Barnes, Charlie" userId="36117f77-fae6-4fb3-806b-c6a759ac5abb" providerId="ADAL" clId="{07B3846C-FB95-4A95-8714-0A1551878ECF}" dt="2024-08-02T12:59:25.331" v="10" actId="2711"/>
        <pc:sldMkLst>
          <pc:docMk/>
          <pc:sldMk cId="1615984575" sldId="2147471211"/>
        </pc:sldMkLst>
        <pc:spChg chg="mod">
          <ac:chgData name="Barnes, Charlie" userId="36117f77-fae6-4fb3-806b-c6a759ac5abb" providerId="ADAL" clId="{07B3846C-FB95-4A95-8714-0A1551878ECF}" dt="2024-08-02T12:59:25.331" v="10" actId="2711"/>
          <ac:spMkLst>
            <pc:docMk/>
            <pc:sldMk cId="1615984575" sldId="2147471211"/>
            <ac:spMk id="2" creationId="{264CE264-E582-97BB-979B-6AEC15AF7376}"/>
          </ac:spMkLst>
        </pc:spChg>
        <pc:spChg chg="mod">
          <ac:chgData name="Barnes, Charlie" userId="36117f77-fae6-4fb3-806b-c6a759ac5abb" providerId="ADAL" clId="{07B3846C-FB95-4A95-8714-0A1551878ECF}" dt="2024-08-02T12:59:25.331" v="10" actId="2711"/>
          <ac:spMkLst>
            <pc:docMk/>
            <pc:sldMk cId="1615984575" sldId="2147471211"/>
            <ac:spMk id="3" creationId="{C2C23479-3C5C-A846-D348-54A2B1A1EAF0}"/>
          </ac:spMkLst>
        </pc:spChg>
        <pc:spChg chg="mod">
          <ac:chgData name="Barnes, Charlie" userId="36117f77-fae6-4fb3-806b-c6a759ac5abb" providerId="ADAL" clId="{07B3846C-FB95-4A95-8714-0A1551878ECF}" dt="2024-08-02T12:59:25.331" v="10" actId="2711"/>
          <ac:spMkLst>
            <pc:docMk/>
            <pc:sldMk cId="1615984575" sldId="2147471211"/>
            <ac:spMk id="90" creationId="{F8391D6E-8C82-35EC-D5A9-944384304A9A}"/>
          </ac:spMkLst>
        </pc:spChg>
        <pc:spChg chg="mod">
          <ac:chgData name="Barnes, Charlie" userId="36117f77-fae6-4fb3-806b-c6a759ac5abb" providerId="ADAL" clId="{07B3846C-FB95-4A95-8714-0A1551878ECF}" dt="2024-08-02T12:59:25.331" v="10" actId="2711"/>
          <ac:spMkLst>
            <pc:docMk/>
            <pc:sldMk cId="1615984575" sldId="2147471211"/>
            <ac:spMk id="105" creationId="{FD1285B7-6C96-5583-D553-E92B10CC7154}"/>
          </ac:spMkLst>
        </pc:spChg>
        <pc:spChg chg="mod">
          <ac:chgData name="Barnes, Charlie" userId="36117f77-fae6-4fb3-806b-c6a759ac5abb" providerId="ADAL" clId="{07B3846C-FB95-4A95-8714-0A1551878ECF}" dt="2024-08-02T12:59:25.331" v="10" actId="2711"/>
          <ac:spMkLst>
            <pc:docMk/>
            <pc:sldMk cId="1615984575" sldId="2147471211"/>
            <ac:spMk id="106" creationId="{AF04DDEE-38DC-9101-CA7B-F46050016DEB}"/>
          </ac:spMkLst>
        </pc:spChg>
        <pc:spChg chg="mod">
          <ac:chgData name="Barnes, Charlie" userId="36117f77-fae6-4fb3-806b-c6a759ac5abb" providerId="ADAL" clId="{07B3846C-FB95-4A95-8714-0A1551878ECF}" dt="2024-08-02T12:59:25.331" v="10" actId="2711"/>
          <ac:spMkLst>
            <pc:docMk/>
            <pc:sldMk cId="1615984575" sldId="2147471211"/>
            <ac:spMk id="107" creationId="{179B8CFA-CDE7-E516-B214-60AA13833CB9}"/>
          </ac:spMkLst>
        </pc:spChg>
        <pc:spChg chg="mod">
          <ac:chgData name="Barnes, Charlie" userId="36117f77-fae6-4fb3-806b-c6a759ac5abb" providerId="ADAL" clId="{07B3846C-FB95-4A95-8714-0A1551878ECF}" dt="2024-08-02T12:59:25.331" v="10" actId="2711"/>
          <ac:spMkLst>
            <pc:docMk/>
            <pc:sldMk cId="1615984575" sldId="2147471211"/>
            <ac:spMk id="110" creationId="{B55B819C-D8E5-ED56-E3A2-664EB3B743D9}"/>
          </ac:spMkLst>
        </pc:spChg>
        <pc:spChg chg="mod">
          <ac:chgData name="Barnes, Charlie" userId="36117f77-fae6-4fb3-806b-c6a759ac5abb" providerId="ADAL" clId="{07B3846C-FB95-4A95-8714-0A1551878ECF}" dt="2024-08-02T12:59:25.331" v="10" actId="2711"/>
          <ac:spMkLst>
            <pc:docMk/>
            <pc:sldMk cId="1615984575" sldId="2147471211"/>
            <ac:spMk id="111" creationId="{E93C1972-111D-975C-5CED-877434D0DD78}"/>
          </ac:spMkLst>
        </pc:spChg>
        <pc:spChg chg="mod">
          <ac:chgData name="Barnes, Charlie" userId="36117f77-fae6-4fb3-806b-c6a759ac5abb" providerId="ADAL" clId="{07B3846C-FB95-4A95-8714-0A1551878ECF}" dt="2024-08-02T12:59:25.331" v="10" actId="2711"/>
          <ac:spMkLst>
            <pc:docMk/>
            <pc:sldMk cId="1615984575" sldId="2147471211"/>
            <ac:spMk id="112" creationId="{86B919EB-87B4-7E5A-8DDD-E6D2DCD11287}"/>
          </ac:spMkLst>
        </pc:spChg>
        <pc:spChg chg="mod">
          <ac:chgData name="Barnes, Charlie" userId="36117f77-fae6-4fb3-806b-c6a759ac5abb" providerId="ADAL" clId="{07B3846C-FB95-4A95-8714-0A1551878ECF}" dt="2024-08-02T12:59:25.331" v="10" actId="2711"/>
          <ac:spMkLst>
            <pc:docMk/>
            <pc:sldMk cId="1615984575" sldId="2147471211"/>
            <ac:spMk id="113" creationId="{B1D6B6C6-16C1-4F0A-D9A4-6ABE2FEE0DFF}"/>
          </ac:spMkLst>
        </pc:spChg>
        <pc:picChg chg="mod">
          <ac:chgData name="Barnes, Charlie" userId="36117f77-fae6-4fb3-806b-c6a759ac5abb" providerId="ADAL" clId="{07B3846C-FB95-4A95-8714-0A1551878ECF}" dt="2024-08-02T12:59:25.331" v="10" actId="2711"/>
          <ac:picMkLst>
            <pc:docMk/>
            <pc:sldMk cId="1615984575" sldId="2147471211"/>
            <ac:picMk id="4" creationId="{8C5317A7-4E7D-8A92-CC4A-FE69DE240124}"/>
          </ac:picMkLst>
        </pc:picChg>
      </pc:sldChg>
      <pc:sldChg chg="modSp mod">
        <pc:chgData name="Barnes, Charlie" userId="36117f77-fae6-4fb3-806b-c6a759ac5abb" providerId="ADAL" clId="{07B3846C-FB95-4A95-8714-0A1551878ECF}" dt="2024-08-02T13:03:02.997" v="31" actId="2711"/>
        <pc:sldMkLst>
          <pc:docMk/>
          <pc:sldMk cId="190935492" sldId="2147471214"/>
        </pc:sldMkLst>
        <pc:spChg chg="mod">
          <ac:chgData name="Barnes, Charlie" userId="36117f77-fae6-4fb3-806b-c6a759ac5abb" providerId="ADAL" clId="{07B3846C-FB95-4A95-8714-0A1551878ECF}" dt="2024-08-02T13:03:02.997" v="31" actId="2711"/>
          <ac:spMkLst>
            <pc:docMk/>
            <pc:sldMk cId="190935492" sldId="2147471214"/>
            <ac:spMk id="2" creationId="{264CE264-E582-97BB-979B-6AEC15AF7376}"/>
          </ac:spMkLst>
        </pc:spChg>
        <pc:spChg chg="mod">
          <ac:chgData name="Barnes, Charlie" userId="36117f77-fae6-4fb3-806b-c6a759ac5abb" providerId="ADAL" clId="{07B3846C-FB95-4A95-8714-0A1551878ECF}" dt="2024-08-02T13:03:02.997" v="31" actId="2711"/>
          <ac:spMkLst>
            <pc:docMk/>
            <pc:sldMk cId="190935492" sldId="2147471214"/>
            <ac:spMk id="4" creationId="{7E093138-EB9B-ADC8-9B90-EAA3C906508F}"/>
          </ac:spMkLst>
        </pc:spChg>
        <pc:spChg chg="mod">
          <ac:chgData name="Barnes, Charlie" userId="36117f77-fae6-4fb3-806b-c6a759ac5abb" providerId="ADAL" clId="{07B3846C-FB95-4A95-8714-0A1551878ECF}" dt="2024-08-02T13:03:02.997" v="31" actId="2711"/>
          <ac:spMkLst>
            <pc:docMk/>
            <pc:sldMk cId="190935492" sldId="2147471214"/>
            <ac:spMk id="7" creationId="{370B6213-AB43-4F50-3317-EDD4A0EED0B6}"/>
          </ac:spMkLst>
        </pc:spChg>
        <pc:spChg chg="mod">
          <ac:chgData name="Barnes, Charlie" userId="36117f77-fae6-4fb3-806b-c6a759ac5abb" providerId="ADAL" clId="{07B3846C-FB95-4A95-8714-0A1551878ECF}" dt="2024-08-02T13:03:02.997" v="31" actId="2711"/>
          <ac:spMkLst>
            <pc:docMk/>
            <pc:sldMk cId="190935492" sldId="2147471214"/>
            <ac:spMk id="8" creationId="{93D62C5A-4FDC-992D-2B9D-C8103AAFCC3D}"/>
          </ac:spMkLst>
        </pc:spChg>
        <pc:spChg chg="mod">
          <ac:chgData name="Barnes, Charlie" userId="36117f77-fae6-4fb3-806b-c6a759ac5abb" providerId="ADAL" clId="{07B3846C-FB95-4A95-8714-0A1551878ECF}" dt="2024-08-02T13:03:02.997" v="31" actId="2711"/>
          <ac:spMkLst>
            <pc:docMk/>
            <pc:sldMk cId="190935492" sldId="2147471214"/>
            <ac:spMk id="9" creationId="{8ED82EAC-1085-7B96-0544-B90FF0D1DC83}"/>
          </ac:spMkLst>
        </pc:spChg>
        <pc:spChg chg="mod">
          <ac:chgData name="Barnes, Charlie" userId="36117f77-fae6-4fb3-806b-c6a759ac5abb" providerId="ADAL" clId="{07B3846C-FB95-4A95-8714-0A1551878ECF}" dt="2024-08-02T13:03:02.997" v="31" actId="2711"/>
          <ac:spMkLst>
            <pc:docMk/>
            <pc:sldMk cId="190935492" sldId="2147471214"/>
            <ac:spMk id="10" creationId="{0B19F618-D0BC-6433-E3E3-1392813313E8}"/>
          </ac:spMkLst>
        </pc:spChg>
        <pc:spChg chg="mod">
          <ac:chgData name="Barnes, Charlie" userId="36117f77-fae6-4fb3-806b-c6a759ac5abb" providerId="ADAL" clId="{07B3846C-FB95-4A95-8714-0A1551878ECF}" dt="2024-08-02T13:03:02.997" v="31" actId="2711"/>
          <ac:spMkLst>
            <pc:docMk/>
            <pc:sldMk cId="190935492" sldId="2147471214"/>
            <ac:spMk id="11" creationId="{A99D90E2-3ED1-2A28-42EB-AE09F1EBD49D}"/>
          </ac:spMkLst>
        </pc:spChg>
        <pc:spChg chg="mod">
          <ac:chgData name="Barnes, Charlie" userId="36117f77-fae6-4fb3-806b-c6a759ac5abb" providerId="ADAL" clId="{07B3846C-FB95-4A95-8714-0A1551878ECF}" dt="2024-08-02T13:03:02.997" v="31" actId="2711"/>
          <ac:spMkLst>
            <pc:docMk/>
            <pc:sldMk cId="190935492" sldId="2147471214"/>
            <ac:spMk id="12" creationId="{312CE077-FB0D-8CED-9735-334A8E70A61E}"/>
          </ac:spMkLst>
        </pc:spChg>
        <pc:spChg chg="mod">
          <ac:chgData name="Barnes, Charlie" userId="36117f77-fae6-4fb3-806b-c6a759ac5abb" providerId="ADAL" clId="{07B3846C-FB95-4A95-8714-0A1551878ECF}" dt="2024-08-02T13:03:02.997" v="31" actId="2711"/>
          <ac:spMkLst>
            <pc:docMk/>
            <pc:sldMk cId="190935492" sldId="2147471214"/>
            <ac:spMk id="13" creationId="{97B76EDC-3C5B-80E9-F1F9-E161D2F56C4A}"/>
          </ac:spMkLst>
        </pc:spChg>
        <pc:spChg chg="mod">
          <ac:chgData name="Barnes, Charlie" userId="36117f77-fae6-4fb3-806b-c6a759ac5abb" providerId="ADAL" clId="{07B3846C-FB95-4A95-8714-0A1551878ECF}" dt="2024-08-02T13:03:02.997" v="31" actId="2711"/>
          <ac:spMkLst>
            <pc:docMk/>
            <pc:sldMk cId="190935492" sldId="2147471214"/>
            <ac:spMk id="14" creationId="{CB8302AF-7024-C1FF-4330-6141B7429E78}"/>
          </ac:spMkLst>
        </pc:spChg>
        <pc:spChg chg="mod">
          <ac:chgData name="Barnes, Charlie" userId="36117f77-fae6-4fb3-806b-c6a759ac5abb" providerId="ADAL" clId="{07B3846C-FB95-4A95-8714-0A1551878ECF}" dt="2024-08-02T13:03:02.997" v="31" actId="2711"/>
          <ac:spMkLst>
            <pc:docMk/>
            <pc:sldMk cId="190935492" sldId="2147471214"/>
            <ac:spMk id="15" creationId="{68CA1184-18FA-3666-2E9F-C08D59F049D3}"/>
          </ac:spMkLst>
        </pc:spChg>
        <pc:spChg chg="mod">
          <ac:chgData name="Barnes, Charlie" userId="36117f77-fae6-4fb3-806b-c6a759ac5abb" providerId="ADAL" clId="{07B3846C-FB95-4A95-8714-0A1551878ECF}" dt="2024-08-02T13:03:02.997" v="31" actId="2711"/>
          <ac:spMkLst>
            <pc:docMk/>
            <pc:sldMk cId="190935492" sldId="2147471214"/>
            <ac:spMk id="16" creationId="{662BF958-83F5-289B-B9CE-DC763CC02AAB}"/>
          </ac:spMkLst>
        </pc:spChg>
        <pc:spChg chg="mod">
          <ac:chgData name="Barnes, Charlie" userId="36117f77-fae6-4fb3-806b-c6a759ac5abb" providerId="ADAL" clId="{07B3846C-FB95-4A95-8714-0A1551878ECF}" dt="2024-08-02T13:03:02.997" v="31" actId="2711"/>
          <ac:spMkLst>
            <pc:docMk/>
            <pc:sldMk cId="190935492" sldId="2147471214"/>
            <ac:spMk id="17" creationId="{7EC86993-5D58-B48D-7E23-667840347CAE}"/>
          </ac:spMkLst>
        </pc:spChg>
        <pc:spChg chg="mod">
          <ac:chgData name="Barnes, Charlie" userId="36117f77-fae6-4fb3-806b-c6a759ac5abb" providerId="ADAL" clId="{07B3846C-FB95-4A95-8714-0A1551878ECF}" dt="2024-08-02T13:03:02.997" v="31" actId="2711"/>
          <ac:spMkLst>
            <pc:docMk/>
            <pc:sldMk cId="190935492" sldId="2147471214"/>
            <ac:spMk id="19" creationId="{3BAFF936-C9F6-8F23-C017-A4F4901D3EBB}"/>
          </ac:spMkLst>
        </pc:spChg>
        <pc:spChg chg="mod">
          <ac:chgData name="Barnes, Charlie" userId="36117f77-fae6-4fb3-806b-c6a759ac5abb" providerId="ADAL" clId="{07B3846C-FB95-4A95-8714-0A1551878ECF}" dt="2024-08-02T13:03:02.997" v="31" actId="2711"/>
          <ac:spMkLst>
            <pc:docMk/>
            <pc:sldMk cId="190935492" sldId="2147471214"/>
            <ac:spMk id="20" creationId="{6D76CD89-A4F5-E0D8-E17A-81E620680882}"/>
          </ac:spMkLst>
        </pc:spChg>
        <pc:spChg chg="mod">
          <ac:chgData name="Barnes, Charlie" userId="36117f77-fae6-4fb3-806b-c6a759ac5abb" providerId="ADAL" clId="{07B3846C-FB95-4A95-8714-0A1551878ECF}" dt="2024-08-02T13:03:02.997" v="31" actId="2711"/>
          <ac:spMkLst>
            <pc:docMk/>
            <pc:sldMk cId="190935492" sldId="2147471214"/>
            <ac:spMk id="26" creationId="{F0283CA4-15F5-FCD2-462B-3A7FC5484533}"/>
          </ac:spMkLst>
        </pc:spChg>
      </pc:sldChg>
      <pc:sldChg chg="modSp mod modCm">
        <pc:chgData name="Barnes, Charlie" userId="36117f77-fae6-4fb3-806b-c6a759ac5abb" providerId="ADAL" clId="{07B3846C-FB95-4A95-8714-0A1551878ECF}" dt="2024-08-02T13:02:46.294" v="30" actId="255"/>
        <pc:sldMkLst>
          <pc:docMk/>
          <pc:sldMk cId="1950860068" sldId="2147471223"/>
        </pc:sldMkLst>
        <pc:spChg chg="mod">
          <ac:chgData name="Barnes, Charlie" userId="36117f77-fae6-4fb3-806b-c6a759ac5abb" providerId="ADAL" clId="{07B3846C-FB95-4A95-8714-0A1551878ECF}" dt="2024-08-02T13:02:02.230" v="21" actId="2711"/>
          <ac:spMkLst>
            <pc:docMk/>
            <pc:sldMk cId="1950860068" sldId="2147471223"/>
            <ac:spMk id="2" creationId="{7DFE02E0-1F02-7024-245B-81741A98C55C}"/>
          </ac:spMkLst>
        </pc:spChg>
        <pc:spChg chg="mod">
          <ac:chgData name="Barnes, Charlie" userId="36117f77-fae6-4fb3-806b-c6a759ac5abb" providerId="ADAL" clId="{07B3846C-FB95-4A95-8714-0A1551878ECF}" dt="2024-08-02T13:02:02.230" v="21" actId="2711"/>
          <ac:spMkLst>
            <pc:docMk/>
            <pc:sldMk cId="1950860068" sldId="2147471223"/>
            <ac:spMk id="3" creationId="{68AE5A04-9D9B-DCD3-8639-C8B742F8EE7F}"/>
          </ac:spMkLst>
        </pc:spChg>
        <pc:spChg chg="mod">
          <ac:chgData name="Barnes, Charlie" userId="36117f77-fae6-4fb3-806b-c6a759ac5abb" providerId="ADAL" clId="{07B3846C-FB95-4A95-8714-0A1551878ECF}" dt="2024-08-02T13:02:02.230" v="21" actId="2711"/>
          <ac:spMkLst>
            <pc:docMk/>
            <pc:sldMk cId="1950860068" sldId="2147471223"/>
            <ac:spMk id="5" creationId="{9D97D18A-A11C-3A8D-3EF3-B46B67902BE7}"/>
          </ac:spMkLst>
        </pc:spChg>
        <pc:spChg chg="mod">
          <ac:chgData name="Barnes, Charlie" userId="36117f77-fae6-4fb3-806b-c6a759ac5abb" providerId="ADAL" clId="{07B3846C-FB95-4A95-8714-0A1551878ECF}" dt="2024-08-02T13:02:02.230" v="21" actId="2711"/>
          <ac:spMkLst>
            <pc:docMk/>
            <pc:sldMk cId="1950860068" sldId="2147471223"/>
            <ac:spMk id="8" creationId="{ACB9CA71-DE6D-AADB-E505-F365B14DEECC}"/>
          </ac:spMkLst>
        </pc:spChg>
        <pc:spChg chg="mod">
          <ac:chgData name="Barnes, Charlie" userId="36117f77-fae6-4fb3-806b-c6a759ac5abb" providerId="ADAL" clId="{07B3846C-FB95-4A95-8714-0A1551878ECF}" dt="2024-08-02T13:02:02.230" v="21" actId="2711"/>
          <ac:spMkLst>
            <pc:docMk/>
            <pc:sldMk cId="1950860068" sldId="2147471223"/>
            <ac:spMk id="9" creationId="{5267F994-0A9A-2FEE-EB15-9858097472BE}"/>
          </ac:spMkLst>
        </pc:spChg>
        <pc:spChg chg="mod">
          <ac:chgData name="Barnes, Charlie" userId="36117f77-fae6-4fb3-806b-c6a759ac5abb" providerId="ADAL" clId="{07B3846C-FB95-4A95-8714-0A1551878ECF}" dt="2024-08-02T13:02:46.294" v="30" actId="255"/>
          <ac:spMkLst>
            <pc:docMk/>
            <pc:sldMk cId="1950860068" sldId="2147471223"/>
            <ac:spMk id="10" creationId="{5517154B-7B3C-96A2-A81D-CC78ED8F981E}"/>
          </ac:spMkLst>
        </pc:spChg>
        <pc:spChg chg="mod">
          <ac:chgData name="Barnes, Charlie" userId="36117f77-fae6-4fb3-806b-c6a759ac5abb" providerId="ADAL" clId="{07B3846C-FB95-4A95-8714-0A1551878ECF}" dt="2024-08-02T13:02:41.072" v="29" actId="255"/>
          <ac:spMkLst>
            <pc:docMk/>
            <pc:sldMk cId="1950860068" sldId="2147471223"/>
            <ac:spMk id="11" creationId="{B80262C4-CAB3-F728-2460-18B22CB986E8}"/>
          </ac:spMkLst>
        </pc:spChg>
        <pc:spChg chg="mod">
          <ac:chgData name="Barnes, Charlie" userId="36117f77-fae6-4fb3-806b-c6a759ac5abb" providerId="ADAL" clId="{07B3846C-FB95-4A95-8714-0A1551878ECF}" dt="2024-08-02T13:02:02.230" v="21" actId="2711"/>
          <ac:spMkLst>
            <pc:docMk/>
            <pc:sldMk cId="1950860068" sldId="2147471223"/>
            <ac:spMk id="12" creationId="{A79CE17A-3D06-03D3-96EC-93CBDB26D37C}"/>
          </ac:spMkLst>
        </pc:spChg>
        <pc:spChg chg="mod">
          <ac:chgData name="Barnes, Charlie" userId="36117f77-fae6-4fb3-806b-c6a759ac5abb" providerId="ADAL" clId="{07B3846C-FB95-4A95-8714-0A1551878ECF}" dt="2024-08-02T13:02:35.135" v="28" actId="404"/>
          <ac:spMkLst>
            <pc:docMk/>
            <pc:sldMk cId="1950860068" sldId="2147471223"/>
            <ac:spMk id="13" creationId="{5F345C6A-D6C6-D3DD-18C3-D3EFA45973AF}"/>
          </ac:spMkLst>
        </pc:spChg>
        <pc:spChg chg="mod">
          <ac:chgData name="Barnes, Charlie" userId="36117f77-fae6-4fb3-806b-c6a759ac5abb" providerId="ADAL" clId="{07B3846C-FB95-4A95-8714-0A1551878ECF}" dt="2024-08-02T13:02:02.230" v="21" actId="2711"/>
          <ac:spMkLst>
            <pc:docMk/>
            <pc:sldMk cId="1950860068" sldId="2147471223"/>
            <ac:spMk id="22" creationId="{5A77360A-4AAE-BCB0-AF64-3C143CDAAB2E}"/>
          </ac:spMkLst>
        </pc:spChg>
        <pc:spChg chg="mod">
          <ac:chgData name="Barnes, Charlie" userId="36117f77-fae6-4fb3-806b-c6a759ac5abb" providerId="ADAL" clId="{07B3846C-FB95-4A95-8714-0A1551878ECF}" dt="2024-08-02T13:02:02.230" v="21" actId="2711"/>
          <ac:spMkLst>
            <pc:docMk/>
            <pc:sldMk cId="1950860068" sldId="2147471223"/>
            <ac:spMk id="23" creationId="{133D6B1D-D266-70B6-F6F8-90961DE76B9A}"/>
          </ac:spMkLst>
        </pc:spChg>
        <pc:spChg chg="mod">
          <ac:chgData name="Barnes, Charlie" userId="36117f77-fae6-4fb3-806b-c6a759ac5abb" providerId="ADAL" clId="{07B3846C-FB95-4A95-8714-0A1551878ECF}" dt="2024-08-02T13:02:16.415" v="26" actId="404"/>
          <ac:spMkLst>
            <pc:docMk/>
            <pc:sldMk cId="1950860068" sldId="2147471223"/>
            <ac:spMk id="31" creationId="{E294CD11-E1A8-E2C6-37F5-27FF7EAD650D}"/>
          </ac:spMkLst>
        </pc:spChg>
        <pc:spChg chg="mod">
          <ac:chgData name="Barnes, Charlie" userId="36117f77-fae6-4fb3-806b-c6a759ac5abb" providerId="ADAL" clId="{07B3846C-FB95-4A95-8714-0A1551878ECF}" dt="2024-08-02T13:02:02.230" v="21" actId="2711"/>
          <ac:spMkLst>
            <pc:docMk/>
            <pc:sldMk cId="1950860068" sldId="2147471223"/>
            <ac:spMk id="32" creationId="{C31DA7D6-1558-39F9-F875-3502CC9D8C27}"/>
          </ac:spMkLst>
        </pc:spChg>
        <pc:spChg chg="mod">
          <ac:chgData name="Barnes, Charlie" userId="36117f77-fae6-4fb3-806b-c6a759ac5abb" providerId="ADAL" clId="{07B3846C-FB95-4A95-8714-0A1551878ECF}" dt="2024-08-02T13:02:02.230" v="21" actId="2711"/>
          <ac:spMkLst>
            <pc:docMk/>
            <pc:sldMk cId="1950860068" sldId="2147471223"/>
            <ac:spMk id="36" creationId="{B77E8084-2B82-B518-3326-2247709ABF61}"/>
          </ac:spMkLst>
        </pc:spChg>
        <pc:spChg chg="mod">
          <ac:chgData name="Barnes, Charlie" userId="36117f77-fae6-4fb3-806b-c6a759ac5abb" providerId="ADAL" clId="{07B3846C-FB95-4A95-8714-0A1551878ECF}" dt="2024-08-02T13:02:02.230" v="21" actId="2711"/>
          <ac:spMkLst>
            <pc:docMk/>
            <pc:sldMk cId="1950860068" sldId="2147471223"/>
            <ac:spMk id="39" creationId="{7530C558-00DE-2513-085D-F246C1ECD532}"/>
          </ac:spMkLst>
        </pc:spChg>
        <pc:graphicFrameChg chg="mod">
          <ac:chgData name="Barnes, Charlie" userId="36117f77-fae6-4fb3-806b-c6a759ac5abb" providerId="ADAL" clId="{07B3846C-FB95-4A95-8714-0A1551878ECF}" dt="2024-08-02T13:02:02.230" v="21" actId="2711"/>
          <ac:graphicFrameMkLst>
            <pc:docMk/>
            <pc:sldMk cId="1950860068" sldId="2147471223"/>
            <ac:graphicFrameMk id="7" creationId="{D3CFEF8D-396B-53BF-61FF-4E8ABE1B7081}"/>
          </ac:graphicFrameMkLst>
        </pc:graphicFrameChg>
        <pc:graphicFrameChg chg="mod">
          <ac:chgData name="Barnes, Charlie" userId="36117f77-fae6-4fb3-806b-c6a759ac5abb" providerId="ADAL" clId="{07B3846C-FB95-4A95-8714-0A1551878ECF}" dt="2024-08-02T13:02:02.230" v="21" actId="2711"/>
          <ac:graphicFrameMkLst>
            <pc:docMk/>
            <pc:sldMk cId="1950860068" sldId="2147471223"/>
            <ac:graphicFrameMk id="38" creationId="{9DD5CEDD-BCAD-7DD3-3846-DE38C4A17F68}"/>
          </ac:graphicFrameMkLst>
        </pc:graphicFrameChg>
        <pc:picChg chg="mod">
          <ac:chgData name="Barnes, Charlie" userId="36117f77-fae6-4fb3-806b-c6a759ac5abb" providerId="ADAL" clId="{07B3846C-FB95-4A95-8714-0A1551878ECF}" dt="2024-08-02T13:02:02.230" v="21" actId="2711"/>
          <ac:picMkLst>
            <pc:docMk/>
            <pc:sldMk cId="1950860068" sldId="2147471223"/>
            <ac:picMk id="16" creationId="{0A48FC91-F2A1-30CD-E93F-9B78192A5F13}"/>
          </ac:picMkLst>
        </pc:picChg>
        <pc:picChg chg="mod">
          <ac:chgData name="Barnes, Charlie" userId="36117f77-fae6-4fb3-806b-c6a759ac5abb" providerId="ADAL" clId="{07B3846C-FB95-4A95-8714-0A1551878ECF}" dt="2024-08-02T13:02:02.230" v="21" actId="2711"/>
          <ac:picMkLst>
            <pc:docMk/>
            <pc:sldMk cId="1950860068" sldId="2147471223"/>
            <ac:picMk id="43" creationId="{37F1327A-78C0-04AC-6B10-1E9154682855}"/>
          </ac:picMkLst>
        </pc:picChg>
        <pc:picChg chg="mod">
          <ac:chgData name="Barnes, Charlie" userId="36117f77-fae6-4fb3-806b-c6a759ac5abb" providerId="ADAL" clId="{07B3846C-FB95-4A95-8714-0A1551878ECF}" dt="2024-08-02T13:02:02.230" v="21" actId="2711"/>
          <ac:picMkLst>
            <pc:docMk/>
            <pc:sldMk cId="1950860068" sldId="2147471223"/>
            <ac:picMk id="1026" creationId="{11E20FB0-5120-3554-5E42-C3602C5B44AA}"/>
          </ac:picMkLst>
        </pc:picChg>
        <pc:cxnChg chg="mod">
          <ac:chgData name="Barnes, Charlie" userId="36117f77-fae6-4fb3-806b-c6a759ac5abb" providerId="ADAL" clId="{07B3846C-FB95-4A95-8714-0A1551878ECF}" dt="2024-08-02T13:02:02.230" v="21" actId="2711"/>
          <ac:cxnSpMkLst>
            <pc:docMk/>
            <pc:sldMk cId="1950860068" sldId="2147471223"/>
            <ac:cxnSpMk id="15" creationId="{D6611074-9BD5-7552-D895-1160E1DC2BA4}"/>
          </ac:cxnSpMkLst>
        </pc:cxnChg>
        <pc:cxnChg chg="mod">
          <ac:chgData name="Barnes, Charlie" userId="36117f77-fae6-4fb3-806b-c6a759ac5abb" providerId="ADAL" clId="{07B3846C-FB95-4A95-8714-0A1551878ECF}" dt="2024-08-02T13:02:02.230" v="21" actId="2711"/>
          <ac:cxnSpMkLst>
            <pc:docMk/>
            <pc:sldMk cId="1950860068" sldId="2147471223"/>
            <ac:cxnSpMk id="18" creationId="{C9061F7A-BE7D-91AF-20E2-AA0CC64A2767}"/>
          </ac:cxnSpMkLst>
        </pc:cxnChg>
        <pc:extLst>
          <p:ext xmlns:p="http://schemas.openxmlformats.org/presentationml/2006/main" uri="{D6D511B9-2390-475A-947B-AFAB55BFBCF1}">
            <pc226:cmChg xmlns:pc226="http://schemas.microsoft.com/office/powerpoint/2022/06/main/command" chg="">
              <pc226:chgData name="Barnes, Charlie" userId="36117f77-fae6-4fb3-806b-c6a759ac5abb" providerId="ADAL" clId="{07B3846C-FB95-4A95-8714-0A1551878ECF}" dt="2024-08-02T13:02:32.754" v="27"/>
              <pc2:cmMkLst xmlns:pc2="http://schemas.microsoft.com/office/powerpoint/2019/9/main/command">
                <pc:docMk/>
                <pc:sldMk cId="1950860068" sldId="2147471223"/>
                <pc2:cmMk id="{929ABA3A-126E-483C-A8E7-365694AD9D9F}"/>
              </pc2:cmMkLst>
              <pc226:cmRplyChg chg="add mod">
                <pc226:chgData name="Barnes, Charlie" userId="36117f77-fae6-4fb3-806b-c6a759ac5abb" providerId="ADAL" clId="{07B3846C-FB95-4A95-8714-0A1551878ECF}" dt="2024-08-02T13:02:32.754" v="27"/>
                <pc2:cmRplyMkLst xmlns:pc2="http://schemas.microsoft.com/office/powerpoint/2019/9/main/command">
                  <pc:docMk/>
                  <pc:sldMk cId="1950860068" sldId="2147471223"/>
                  <pc2:cmMk id="{929ABA3A-126E-483C-A8E7-365694AD9D9F}"/>
                  <pc2:cmRplyMk id="{81A93F25-B3F2-47E7-8DF9-E3661E57BAF5}"/>
                </pc2:cmRplyMkLst>
              </pc226:cmRplyChg>
            </pc226:cmChg>
            <pc226:cmChg xmlns:pc226="http://schemas.microsoft.com/office/powerpoint/2022/06/main/command" chg="">
              <pc226:chgData name="Barnes, Charlie" userId="36117f77-fae6-4fb3-806b-c6a759ac5abb" providerId="ADAL" clId="{07B3846C-FB95-4A95-8714-0A1551878ECF}" dt="2024-08-02T13:00:48.367" v="11"/>
              <pc2:cmMkLst xmlns:pc2="http://schemas.microsoft.com/office/powerpoint/2019/9/main/command">
                <pc:docMk/>
                <pc:sldMk cId="1950860068" sldId="2147471223"/>
                <pc2:cmMk id="{403BB271-9E9C-4484-A548-3C6324BB33B2}"/>
              </pc2:cmMkLst>
              <pc226:cmRplyChg chg="add">
                <pc226:chgData name="Barnes, Charlie" userId="36117f77-fae6-4fb3-806b-c6a759ac5abb" providerId="ADAL" clId="{07B3846C-FB95-4A95-8714-0A1551878ECF}" dt="2024-08-02T13:00:48.367" v="11"/>
                <pc2:cmRplyMkLst xmlns:pc2="http://schemas.microsoft.com/office/powerpoint/2019/9/main/command">
                  <pc:docMk/>
                  <pc:sldMk cId="1950860068" sldId="2147471223"/>
                  <pc2:cmMk id="{403BB271-9E9C-4484-A548-3C6324BB33B2}"/>
                  <pc2:cmRplyMk id="{58F3C376-0C89-4878-99D1-031C741EF838}"/>
                </pc2:cmRplyMkLst>
              </pc226:cmRplyChg>
            </pc226:cmChg>
            <pc226:cmChg xmlns:pc226="http://schemas.microsoft.com/office/powerpoint/2022/06/main/command" chg="">
              <pc226:chgData name="Barnes, Charlie" userId="36117f77-fae6-4fb3-806b-c6a759ac5abb" providerId="ADAL" clId="{07B3846C-FB95-4A95-8714-0A1551878ECF}" dt="2024-08-02T13:01:36.479" v="14"/>
              <pc2:cmMkLst xmlns:pc2="http://schemas.microsoft.com/office/powerpoint/2019/9/main/command">
                <pc:docMk/>
                <pc:sldMk cId="1950860068" sldId="2147471223"/>
                <pc2:cmMk id="{825E9AC8-75BE-4F8C-A842-B061ABD1D37C}"/>
              </pc2:cmMkLst>
              <pc226:cmRplyChg chg="add mod">
                <pc226:chgData name="Barnes, Charlie" userId="36117f77-fae6-4fb3-806b-c6a759ac5abb" providerId="ADAL" clId="{07B3846C-FB95-4A95-8714-0A1551878ECF}" dt="2024-08-02T13:01:36.479" v="14"/>
                <pc2:cmRplyMkLst xmlns:pc2="http://schemas.microsoft.com/office/powerpoint/2019/9/main/command">
                  <pc:docMk/>
                  <pc:sldMk cId="1950860068" sldId="2147471223"/>
                  <pc2:cmMk id="{825E9AC8-75BE-4F8C-A842-B061ABD1D37C}"/>
                  <pc2:cmRplyMk id="{4B9512A4-9303-418B-87E6-BACFC0732CAF}"/>
                </pc2:cmRplyMkLst>
              </pc226:cmRplyChg>
            </pc226:cmChg>
          </p:ext>
        </pc:extLst>
      </pc:sldChg>
      <pc:sldChg chg="modSp modCm">
        <pc:chgData name="Barnes, Charlie" userId="36117f77-fae6-4fb3-806b-c6a759ac5abb" providerId="ADAL" clId="{07B3846C-FB95-4A95-8714-0A1551878ECF}" dt="2024-08-02T12:58:18.780" v="1" actId="2711"/>
        <pc:sldMkLst>
          <pc:docMk/>
          <pc:sldMk cId="674498335" sldId="2147471227"/>
        </pc:sldMkLst>
        <pc:spChg chg="mod">
          <ac:chgData name="Barnes, Charlie" userId="36117f77-fae6-4fb3-806b-c6a759ac5abb" providerId="ADAL" clId="{07B3846C-FB95-4A95-8714-0A1551878ECF}" dt="2024-08-02T12:58:18.780" v="1" actId="2711"/>
          <ac:spMkLst>
            <pc:docMk/>
            <pc:sldMk cId="674498335" sldId="2147471227"/>
            <ac:spMk id="2" creationId="{56B5191B-442C-EBC8-2065-9F19A75C5B4F}"/>
          </ac:spMkLst>
        </pc:spChg>
        <pc:spChg chg="mod">
          <ac:chgData name="Barnes, Charlie" userId="36117f77-fae6-4fb3-806b-c6a759ac5abb" providerId="ADAL" clId="{07B3846C-FB95-4A95-8714-0A1551878ECF}" dt="2024-08-02T12:58:18.780" v="1" actId="2711"/>
          <ac:spMkLst>
            <pc:docMk/>
            <pc:sldMk cId="674498335" sldId="2147471227"/>
            <ac:spMk id="3" creationId="{882DFE34-4080-5E4B-5EE8-1AD081FC464F}"/>
          </ac:spMkLst>
        </pc:spChg>
        <pc:spChg chg="mod">
          <ac:chgData name="Barnes, Charlie" userId="36117f77-fae6-4fb3-806b-c6a759ac5abb" providerId="ADAL" clId="{07B3846C-FB95-4A95-8714-0A1551878ECF}" dt="2024-08-02T12:58:18.780" v="1" actId="2711"/>
          <ac:spMkLst>
            <pc:docMk/>
            <pc:sldMk cId="674498335" sldId="2147471227"/>
            <ac:spMk id="4" creationId="{630BA703-C229-A953-473D-35B6B6875634}"/>
          </ac:spMkLst>
        </pc:spChg>
        <pc:spChg chg="mod">
          <ac:chgData name="Barnes, Charlie" userId="36117f77-fae6-4fb3-806b-c6a759ac5abb" providerId="ADAL" clId="{07B3846C-FB95-4A95-8714-0A1551878ECF}" dt="2024-08-02T12:58:18.780" v="1" actId="2711"/>
          <ac:spMkLst>
            <pc:docMk/>
            <pc:sldMk cId="674498335" sldId="2147471227"/>
            <ac:spMk id="5" creationId="{AE4F611E-BD7D-A956-C605-836212C633AE}"/>
          </ac:spMkLst>
        </pc:spChg>
        <pc:spChg chg="mod">
          <ac:chgData name="Barnes, Charlie" userId="36117f77-fae6-4fb3-806b-c6a759ac5abb" providerId="ADAL" clId="{07B3846C-FB95-4A95-8714-0A1551878ECF}" dt="2024-08-02T12:58:18.780" v="1" actId="2711"/>
          <ac:spMkLst>
            <pc:docMk/>
            <pc:sldMk cId="674498335" sldId="2147471227"/>
            <ac:spMk id="6" creationId="{FA334F56-633C-BD62-B3F5-EAE6BF1C0B9F}"/>
          </ac:spMkLst>
        </pc:spChg>
        <pc:spChg chg="mod">
          <ac:chgData name="Barnes, Charlie" userId="36117f77-fae6-4fb3-806b-c6a759ac5abb" providerId="ADAL" clId="{07B3846C-FB95-4A95-8714-0A1551878ECF}" dt="2024-08-02T12:58:18.780" v="1" actId="2711"/>
          <ac:spMkLst>
            <pc:docMk/>
            <pc:sldMk cId="674498335" sldId="2147471227"/>
            <ac:spMk id="9" creationId="{4D11234C-F79D-9D9A-B971-78E16897FBC7}"/>
          </ac:spMkLst>
        </pc:spChg>
        <pc:spChg chg="mod">
          <ac:chgData name="Barnes, Charlie" userId="36117f77-fae6-4fb3-806b-c6a759ac5abb" providerId="ADAL" clId="{07B3846C-FB95-4A95-8714-0A1551878ECF}" dt="2024-08-02T12:58:18.780" v="1" actId="2711"/>
          <ac:spMkLst>
            <pc:docMk/>
            <pc:sldMk cId="674498335" sldId="2147471227"/>
            <ac:spMk id="39" creationId="{BB70AE66-4EF7-A492-07EC-7B7BD33F7062}"/>
          </ac:spMkLst>
        </pc:spChg>
        <pc:spChg chg="mod">
          <ac:chgData name="Barnes, Charlie" userId="36117f77-fae6-4fb3-806b-c6a759ac5abb" providerId="ADAL" clId="{07B3846C-FB95-4A95-8714-0A1551878ECF}" dt="2024-08-02T12:58:18.780" v="1" actId="2711"/>
          <ac:spMkLst>
            <pc:docMk/>
            <pc:sldMk cId="674498335" sldId="2147471227"/>
            <ac:spMk id="40" creationId="{65E8F6EB-620E-2634-4DEE-9DD029CE56A5}"/>
          </ac:spMkLst>
        </pc:spChg>
        <pc:spChg chg="mod">
          <ac:chgData name="Barnes, Charlie" userId="36117f77-fae6-4fb3-806b-c6a759ac5abb" providerId="ADAL" clId="{07B3846C-FB95-4A95-8714-0A1551878ECF}" dt="2024-08-02T12:58:18.780" v="1" actId="2711"/>
          <ac:spMkLst>
            <pc:docMk/>
            <pc:sldMk cId="674498335" sldId="2147471227"/>
            <ac:spMk id="41" creationId="{E5852291-7F5B-7743-5F72-1C5783B0E79B}"/>
          </ac:spMkLst>
        </pc:spChg>
        <pc:spChg chg="mod">
          <ac:chgData name="Barnes, Charlie" userId="36117f77-fae6-4fb3-806b-c6a759ac5abb" providerId="ADAL" clId="{07B3846C-FB95-4A95-8714-0A1551878ECF}" dt="2024-08-02T12:58:18.780" v="1" actId="2711"/>
          <ac:spMkLst>
            <pc:docMk/>
            <pc:sldMk cId="674498335" sldId="2147471227"/>
            <ac:spMk id="42" creationId="{FA785755-6172-1199-A8CE-B7B287085C1C}"/>
          </ac:spMkLst>
        </pc:spChg>
        <pc:spChg chg="mod">
          <ac:chgData name="Barnes, Charlie" userId="36117f77-fae6-4fb3-806b-c6a759ac5abb" providerId="ADAL" clId="{07B3846C-FB95-4A95-8714-0A1551878ECF}" dt="2024-08-02T12:58:18.780" v="1" actId="2711"/>
          <ac:spMkLst>
            <pc:docMk/>
            <pc:sldMk cId="674498335" sldId="2147471227"/>
            <ac:spMk id="43" creationId="{779F5FFC-023B-B8E7-1AD6-4EE687A7E371}"/>
          </ac:spMkLst>
        </pc:spChg>
        <pc:spChg chg="mod">
          <ac:chgData name="Barnes, Charlie" userId="36117f77-fae6-4fb3-806b-c6a759ac5abb" providerId="ADAL" clId="{07B3846C-FB95-4A95-8714-0A1551878ECF}" dt="2024-08-02T12:58:18.780" v="1" actId="2711"/>
          <ac:spMkLst>
            <pc:docMk/>
            <pc:sldMk cId="674498335" sldId="2147471227"/>
            <ac:spMk id="44" creationId="{BCEDF381-78A0-156B-FF48-F92DC34F8ADB}"/>
          </ac:spMkLst>
        </pc:spChg>
        <pc:spChg chg="mod">
          <ac:chgData name="Barnes, Charlie" userId="36117f77-fae6-4fb3-806b-c6a759ac5abb" providerId="ADAL" clId="{07B3846C-FB95-4A95-8714-0A1551878ECF}" dt="2024-08-02T12:58:18.780" v="1" actId="2711"/>
          <ac:spMkLst>
            <pc:docMk/>
            <pc:sldMk cId="674498335" sldId="2147471227"/>
            <ac:spMk id="45" creationId="{105D54F0-98D5-E457-FBC3-4EEC45CDA7F2}"/>
          </ac:spMkLst>
        </pc:spChg>
        <pc:spChg chg="mod">
          <ac:chgData name="Barnes, Charlie" userId="36117f77-fae6-4fb3-806b-c6a759ac5abb" providerId="ADAL" clId="{07B3846C-FB95-4A95-8714-0A1551878ECF}" dt="2024-08-02T12:58:18.780" v="1" actId="2711"/>
          <ac:spMkLst>
            <pc:docMk/>
            <pc:sldMk cId="674498335" sldId="2147471227"/>
            <ac:spMk id="46" creationId="{136DEA9D-A369-0392-6B30-1B58DCF51D96}"/>
          </ac:spMkLst>
        </pc:spChg>
        <pc:spChg chg="mod">
          <ac:chgData name="Barnes, Charlie" userId="36117f77-fae6-4fb3-806b-c6a759ac5abb" providerId="ADAL" clId="{07B3846C-FB95-4A95-8714-0A1551878ECF}" dt="2024-08-02T12:58:18.780" v="1" actId="2711"/>
          <ac:spMkLst>
            <pc:docMk/>
            <pc:sldMk cId="674498335" sldId="2147471227"/>
            <ac:spMk id="47" creationId="{0F2D3013-1CA9-D6E4-55DC-FA3004F1F3F7}"/>
          </ac:spMkLst>
        </pc:spChg>
        <pc:spChg chg="mod">
          <ac:chgData name="Barnes, Charlie" userId="36117f77-fae6-4fb3-806b-c6a759ac5abb" providerId="ADAL" clId="{07B3846C-FB95-4A95-8714-0A1551878ECF}" dt="2024-08-02T12:58:18.780" v="1" actId="2711"/>
          <ac:spMkLst>
            <pc:docMk/>
            <pc:sldMk cId="674498335" sldId="2147471227"/>
            <ac:spMk id="56" creationId="{549FFC9B-99B2-6F48-9653-A3F3332F2D5F}"/>
          </ac:spMkLst>
        </pc:spChg>
        <pc:spChg chg="mod">
          <ac:chgData name="Barnes, Charlie" userId="36117f77-fae6-4fb3-806b-c6a759ac5abb" providerId="ADAL" clId="{07B3846C-FB95-4A95-8714-0A1551878ECF}" dt="2024-08-02T12:58:18.780" v="1" actId="2711"/>
          <ac:spMkLst>
            <pc:docMk/>
            <pc:sldMk cId="674498335" sldId="2147471227"/>
            <ac:spMk id="57" creationId="{D32EE29A-A11A-D6E7-7F62-470549137294}"/>
          </ac:spMkLst>
        </pc:spChg>
        <pc:spChg chg="mod">
          <ac:chgData name="Barnes, Charlie" userId="36117f77-fae6-4fb3-806b-c6a759ac5abb" providerId="ADAL" clId="{07B3846C-FB95-4A95-8714-0A1551878ECF}" dt="2024-08-02T12:58:18.780" v="1" actId="2711"/>
          <ac:spMkLst>
            <pc:docMk/>
            <pc:sldMk cId="674498335" sldId="2147471227"/>
            <ac:spMk id="63" creationId="{A0B90EB1-2735-99D9-5D4C-1D0839454F06}"/>
          </ac:spMkLst>
        </pc:spChg>
        <pc:grpChg chg="mod">
          <ac:chgData name="Barnes, Charlie" userId="36117f77-fae6-4fb3-806b-c6a759ac5abb" providerId="ADAL" clId="{07B3846C-FB95-4A95-8714-0A1551878ECF}" dt="2024-08-02T12:58:18.780" v="1" actId="2711"/>
          <ac:grpSpMkLst>
            <pc:docMk/>
            <pc:sldMk cId="674498335" sldId="2147471227"/>
            <ac:grpSpMk id="48" creationId="{6F4345DA-D58D-8E07-778B-50EDE02E3C1A}"/>
          </ac:grpSpMkLst>
        </pc:grpChg>
        <pc:grpChg chg="mod">
          <ac:chgData name="Barnes, Charlie" userId="36117f77-fae6-4fb3-806b-c6a759ac5abb" providerId="ADAL" clId="{07B3846C-FB95-4A95-8714-0A1551878ECF}" dt="2024-08-02T12:58:18.780" v="1" actId="2711"/>
          <ac:grpSpMkLst>
            <pc:docMk/>
            <pc:sldMk cId="674498335" sldId="2147471227"/>
            <ac:grpSpMk id="51" creationId="{EE9D5830-DAA8-61E8-6D01-2F1FF6A6FB4C}"/>
          </ac:grpSpMkLst>
        </pc:grpChg>
        <pc:grpChg chg="mod">
          <ac:chgData name="Barnes, Charlie" userId="36117f77-fae6-4fb3-806b-c6a759ac5abb" providerId="ADAL" clId="{07B3846C-FB95-4A95-8714-0A1551878ECF}" dt="2024-08-02T12:58:18.780" v="1" actId="2711"/>
          <ac:grpSpMkLst>
            <pc:docMk/>
            <pc:sldMk cId="674498335" sldId="2147471227"/>
            <ac:grpSpMk id="58" creationId="{083C4E2D-8588-63E2-9457-F4E20C75FAE7}"/>
          </ac:grpSpMkLst>
        </pc:grpChg>
        <pc:picChg chg="mod">
          <ac:chgData name="Barnes, Charlie" userId="36117f77-fae6-4fb3-806b-c6a759ac5abb" providerId="ADAL" clId="{07B3846C-FB95-4A95-8714-0A1551878ECF}" dt="2024-08-02T12:58:18.780" v="1" actId="2711"/>
          <ac:picMkLst>
            <pc:docMk/>
            <pc:sldMk cId="674498335" sldId="2147471227"/>
            <ac:picMk id="7" creationId="{D70D9435-75AE-5F24-66CD-74A3444EDDA1}"/>
          </ac:picMkLst>
        </pc:picChg>
        <pc:picChg chg="mod">
          <ac:chgData name="Barnes, Charlie" userId="36117f77-fae6-4fb3-806b-c6a759ac5abb" providerId="ADAL" clId="{07B3846C-FB95-4A95-8714-0A1551878ECF}" dt="2024-08-02T12:58:18.780" v="1" actId="2711"/>
          <ac:picMkLst>
            <pc:docMk/>
            <pc:sldMk cId="674498335" sldId="2147471227"/>
            <ac:picMk id="62" creationId="{F3C12BB2-2F41-690D-6DF9-12001CE3D28F}"/>
          </ac:picMkLst>
        </pc:picChg>
        <pc:cxnChg chg="mod">
          <ac:chgData name="Barnes, Charlie" userId="36117f77-fae6-4fb3-806b-c6a759ac5abb" providerId="ADAL" clId="{07B3846C-FB95-4A95-8714-0A1551878ECF}" dt="2024-08-02T12:58:18.780" v="1" actId="2711"/>
          <ac:cxnSpMkLst>
            <pc:docMk/>
            <pc:sldMk cId="674498335" sldId="2147471227"/>
            <ac:cxnSpMk id="8" creationId="{30C4499D-BF38-F834-6835-C2D35EE5533B}"/>
          </ac:cxnSpMkLst>
        </pc:cxnChg>
        <pc:cxnChg chg="mod">
          <ac:chgData name="Barnes, Charlie" userId="36117f77-fae6-4fb3-806b-c6a759ac5abb" providerId="ADAL" clId="{07B3846C-FB95-4A95-8714-0A1551878ECF}" dt="2024-08-02T12:58:18.780" v="1" actId="2711"/>
          <ac:cxnSpMkLst>
            <pc:docMk/>
            <pc:sldMk cId="674498335" sldId="2147471227"/>
            <ac:cxnSpMk id="54" creationId="{8E3B764E-8E9E-1E10-E39E-685283C37EA1}"/>
          </ac:cxnSpMkLst>
        </pc:cxnChg>
        <pc:cxnChg chg="mod">
          <ac:chgData name="Barnes, Charlie" userId="36117f77-fae6-4fb3-806b-c6a759ac5abb" providerId="ADAL" clId="{07B3846C-FB95-4A95-8714-0A1551878ECF}" dt="2024-08-02T12:58:18.780" v="1" actId="2711"/>
          <ac:cxnSpMkLst>
            <pc:docMk/>
            <pc:sldMk cId="674498335" sldId="2147471227"/>
            <ac:cxnSpMk id="55" creationId="{B2E07514-5608-5090-7F42-7CAA45FE4C92}"/>
          </ac:cxnSpMkLst>
        </pc:cxnChg>
        <pc:extLst>
          <p:ext xmlns:p="http://schemas.openxmlformats.org/presentationml/2006/main" uri="{D6D511B9-2390-475A-947B-AFAB55BFBCF1}">
            <pc226:cmChg xmlns:pc226="http://schemas.microsoft.com/office/powerpoint/2022/06/main/command" chg="">
              <pc226:chgData name="Barnes, Charlie" userId="36117f77-fae6-4fb3-806b-c6a759ac5abb" providerId="ADAL" clId="{07B3846C-FB95-4A95-8714-0A1551878ECF}" dt="2024-08-02T12:58:05.228" v="0"/>
              <pc2:cmMkLst xmlns:pc2="http://schemas.microsoft.com/office/powerpoint/2019/9/main/command">
                <pc:docMk/>
                <pc:sldMk cId="674498335" sldId="2147471227"/>
                <pc2:cmMk id="{CA2D992C-EEE3-49F6-AE0E-53102B34B15E}"/>
              </pc2:cmMkLst>
              <pc226:cmRplyChg chg="add">
                <pc226:chgData name="Barnes, Charlie" userId="36117f77-fae6-4fb3-806b-c6a759ac5abb" providerId="ADAL" clId="{07B3846C-FB95-4A95-8714-0A1551878ECF}" dt="2024-08-02T12:58:05.228" v="0"/>
                <pc2:cmRplyMkLst xmlns:pc2="http://schemas.microsoft.com/office/powerpoint/2019/9/main/command">
                  <pc:docMk/>
                  <pc:sldMk cId="674498335" sldId="2147471227"/>
                  <pc2:cmMk id="{CA2D992C-EEE3-49F6-AE0E-53102B34B15E}"/>
                  <pc2:cmRplyMk id="{83C538B9-B67A-4A81-A182-61D38EE21201}"/>
                </pc2:cmRplyMkLst>
              </pc226:cmRplyChg>
            </pc226:cmChg>
          </p:ext>
        </pc:extLst>
      </pc:sldChg>
    </pc:docChg>
  </pc:docChgLst>
  <pc:docChgLst>
    <pc:chgData name="Barnes, Charlie" userId="36117f77-fae6-4fb3-806b-c6a759ac5abb" providerId="ADAL" clId="{E9419FF1-0DD8-4A72-A13A-64983F909715}"/>
    <pc:docChg chg="">
      <pc:chgData name="Barnes, Charlie" userId="36117f77-fae6-4fb3-806b-c6a759ac5abb" providerId="ADAL" clId="{E9419FF1-0DD8-4A72-A13A-64983F909715}" dt="2024-08-05T20:04:50.491" v="5"/>
      <pc:docMkLst>
        <pc:docMk/>
      </pc:docMkLst>
      <pc:sldChg chg="delCm">
        <pc:chgData name="Barnes, Charlie" userId="36117f77-fae6-4fb3-806b-c6a759ac5abb" providerId="ADAL" clId="{E9419FF1-0DD8-4A72-A13A-64983F909715}" dt="2024-08-05T20:04:33.511" v="1"/>
        <pc:sldMkLst>
          <pc:docMk/>
          <pc:sldMk cId="391724550" sldId="386"/>
        </pc:sldMkLst>
        <pc:extLst>
          <p:ext xmlns:p="http://schemas.openxmlformats.org/presentationml/2006/main" uri="{D6D511B9-2390-475A-947B-AFAB55BFBCF1}">
            <pc226:cmChg xmlns:pc226="http://schemas.microsoft.com/office/powerpoint/2022/06/main/command" chg="del">
              <pc226:chgData name="Barnes, Charlie" userId="36117f77-fae6-4fb3-806b-c6a759ac5abb" providerId="ADAL" clId="{E9419FF1-0DD8-4A72-A13A-64983F909715}" dt="2024-08-05T20:04:28.560" v="0"/>
              <pc2:cmMkLst xmlns:pc2="http://schemas.microsoft.com/office/powerpoint/2019/9/main/command">
                <pc:docMk/>
                <pc:sldMk cId="391724550" sldId="386"/>
                <pc2:cmMk id="{BF10816D-A279-4A44-BEB9-513102DCFA34}"/>
              </pc2:cmMkLst>
            </pc226:cmChg>
            <pc226:cmChg xmlns:pc226="http://schemas.microsoft.com/office/powerpoint/2022/06/main/command" chg="del">
              <pc226:chgData name="Barnes, Charlie" userId="36117f77-fae6-4fb3-806b-c6a759ac5abb" providerId="ADAL" clId="{E9419FF1-0DD8-4A72-A13A-64983F909715}" dt="2024-08-05T20:04:33.511" v="1"/>
              <pc2:cmMkLst xmlns:pc2="http://schemas.microsoft.com/office/powerpoint/2019/9/main/command">
                <pc:docMk/>
                <pc:sldMk cId="391724550" sldId="386"/>
                <pc2:cmMk id="{8636B6B0-9DAE-4E7C-9F57-8CE9AC45FC68}"/>
              </pc2:cmMkLst>
            </pc226:cmChg>
          </p:ext>
        </pc:extLst>
      </pc:sldChg>
      <pc:sldChg chg="delCm">
        <pc:chgData name="Barnes, Charlie" userId="36117f77-fae6-4fb3-806b-c6a759ac5abb" providerId="ADAL" clId="{E9419FF1-0DD8-4A72-A13A-64983F909715}" dt="2024-08-05T20:04:50.491" v="5"/>
        <pc:sldMkLst>
          <pc:docMk/>
          <pc:sldMk cId="2372442375" sldId="1948"/>
        </pc:sldMkLst>
        <pc:extLst>
          <p:ext xmlns:p="http://schemas.openxmlformats.org/presentationml/2006/main" uri="{D6D511B9-2390-475A-947B-AFAB55BFBCF1}">
            <pc226:cmChg xmlns:pc226="http://schemas.microsoft.com/office/powerpoint/2022/06/main/command" chg="del">
              <pc226:chgData name="Barnes, Charlie" userId="36117f77-fae6-4fb3-806b-c6a759ac5abb" providerId="ADAL" clId="{E9419FF1-0DD8-4A72-A13A-64983F909715}" dt="2024-08-05T20:04:50.491" v="5"/>
              <pc2:cmMkLst xmlns:pc2="http://schemas.microsoft.com/office/powerpoint/2019/9/main/command">
                <pc:docMk/>
                <pc:sldMk cId="2372442375" sldId="1948"/>
                <pc2:cmMk id="{7A0AE77A-ED87-4524-9223-D9E4F95B7165}"/>
              </pc2:cmMkLst>
            </pc226:cmChg>
          </p:ext>
        </pc:extLst>
      </pc:sldChg>
      <pc:sldChg chg="delCm">
        <pc:chgData name="Barnes, Charlie" userId="36117f77-fae6-4fb3-806b-c6a759ac5abb" providerId="ADAL" clId="{E9419FF1-0DD8-4A72-A13A-64983F909715}" dt="2024-08-05T20:04:46.588" v="4"/>
        <pc:sldMkLst>
          <pc:docMk/>
          <pc:sldMk cId="1950860068" sldId="2147471223"/>
        </pc:sldMkLst>
        <pc:extLst>
          <p:ext xmlns:p="http://schemas.openxmlformats.org/presentationml/2006/main" uri="{D6D511B9-2390-475A-947B-AFAB55BFBCF1}">
            <pc226:cmChg xmlns:pc226="http://schemas.microsoft.com/office/powerpoint/2022/06/main/command" chg="del">
              <pc226:chgData name="Barnes, Charlie" userId="36117f77-fae6-4fb3-806b-c6a759ac5abb" providerId="ADAL" clId="{E9419FF1-0DD8-4A72-A13A-64983F909715}" dt="2024-08-05T20:04:46.588" v="4"/>
              <pc2:cmMkLst xmlns:pc2="http://schemas.microsoft.com/office/powerpoint/2019/9/main/command">
                <pc:docMk/>
                <pc:sldMk cId="1950860068" sldId="2147471223"/>
                <pc2:cmMk id="{929ABA3A-126E-483C-A8E7-365694AD9D9F}"/>
              </pc2:cmMkLst>
            </pc226:cmChg>
            <pc226:cmChg xmlns:pc226="http://schemas.microsoft.com/office/powerpoint/2022/06/main/command" chg="del">
              <pc226:chgData name="Barnes, Charlie" userId="36117f77-fae6-4fb3-806b-c6a759ac5abb" providerId="ADAL" clId="{E9419FF1-0DD8-4A72-A13A-64983F909715}" dt="2024-08-05T20:04:44.994" v="3"/>
              <pc2:cmMkLst xmlns:pc2="http://schemas.microsoft.com/office/powerpoint/2019/9/main/command">
                <pc:docMk/>
                <pc:sldMk cId="1950860068" sldId="2147471223"/>
                <pc2:cmMk id="{403BB271-9E9C-4484-A548-3C6324BB33B2}"/>
              </pc2:cmMkLst>
            </pc226:cmChg>
            <pc226:cmChg xmlns:pc226="http://schemas.microsoft.com/office/powerpoint/2022/06/main/command" chg="del">
              <pc226:chgData name="Barnes, Charlie" userId="36117f77-fae6-4fb3-806b-c6a759ac5abb" providerId="ADAL" clId="{E9419FF1-0DD8-4A72-A13A-64983F909715}" dt="2024-08-05T20:04:43.097" v="2"/>
              <pc2:cmMkLst xmlns:pc2="http://schemas.microsoft.com/office/powerpoint/2019/9/main/command">
                <pc:docMk/>
                <pc:sldMk cId="1950860068" sldId="2147471223"/>
                <pc2:cmMk id="{825E9AC8-75BE-4F8C-A842-B061ABD1D37C}"/>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586710-780F-4D01-B66F-0E523F672940}"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GB"/>
        </a:p>
      </dgm:t>
    </dgm:pt>
    <dgm:pt modelId="{35488733-40DD-4CD1-B8BE-7A18061F3280}">
      <dgm:prSet phldrT="[Text]" custT="1">
        <dgm:style>
          <a:lnRef idx="2">
            <a:schemeClr val="accent2"/>
          </a:lnRef>
          <a:fillRef idx="1">
            <a:schemeClr val="lt1"/>
          </a:fillRef>
          <a:effectRef idx="0">
            <a:schemeClr val="accent2"/>
          </a:effectRef>
          <a:fontRef idx="minor">
            <a:schemeClr val="dk1"/>
          </a:fontRef>
        </dgm:style>
      </dgm:prSet>
      <dgm:spPr/>
      <dgm:t>
        <a:bodyPr/>
        <a:lstStyle/>
        <a:p>
          <a:r>
            <a:rPr lang="en-GB" sz="1200">
              <a:latin typeface="+mn-lt"/>
              <a:cs typeface="Segoe UI" panose="020B0502040204020203" pitchFamily="34" charset="0"/>
            </a:rPr>
            <a:t>Longlist of </a:t>
          </a:r>
          <a:r>
            <a:rPr lang="en-GB" sz="1200" b="1">
              <a:latin typeface="+mn-lt"/>
              <a:cs typeface="Segoe UI" panose="020B0502040204020203" pitchFamily="34" charset="0"/>
            </a:rPr>
            <a:t>138</a:t>
          </a:r>
          <a:r>
            <a:rPr lang="en-GB" sz="1200">
              <a:latin typeface="+mn-lt"/>
              <a:cs typeface="Segoe UI" panose="020B0502040204020203" pitchFamily="34" charset="0"/>
            </a:rPr>
            <a:t> housing providers in licence area</a:t>
          </a:r>
        </a:p>
      </dgm:t>
    </dgm:pt>
    <dgm:pt modelId="{ACC2DF88-C571-444F-BF20-9BBD6F55BE44}" type="parTrans" cxnId="{1E9B9A41-F2F7-498E-858E-AC36A2D13DC6}">
      <dgm:prSet/>
      <dgm:spPr/>
      <dgm:t>
        <a:bodyPr/>
        <a:lstStyle/>
        <a:p>
          <a:endParaRPr lang="en-GB" sz="1200">
            <a:latin typeface="Segoe UI" panose="020B0502040204020203" pitchFamily="34" charset="0"/>
            <a:cs typeface="Segoe UI" panose="020B0502040204020203" pitchFamily="34" charset="0"/>
          </a:endParaRPr>
        </a:p>
      </dgm:t>
    </dgm:pt>
    <dgm:pt modelId="{7C4548AF-0B60-451E-AE70-349ABB8B2A3C}" type="sibTrans" cxnId="{1E9B9A41-F2F7-498E-858E-AC36A2D13DC6}">
      <dgm:prSet/>
      <dgm:spPr/>
      <dgm:t>
        <a:bodyPr/>
        <a:lstStyle/>
        <a:p>
          <a:endParaRPr lang="en-GB" sz="1200">
            <a:latin typeface="Segoe UI" panose="020B0502040204020203" pitchFamily="34" charset="0"/>
            <a:cs typeface="Segoe UI" panose="020B0502040204020203" pitchFamily="34" charset="0"/>
          </a:endParaRPr>
        </a:p>
      </dgm:t>
    </dgm:pt>
    <dgm:pt modelId="{47881BC5-EAF2-4A7B-AA38-60FD7640ECE3}">
      <dgm:prSet phldrT="[Text]" custT="1">
        <dgm:style>
          <a:lnRef idx="2">
            <a:schemeClr val="accent2"/>
          </a:lnRef>
          <a:fillRef idx="1">
            <a:schemeClr val="lt1"/>
          </a:fillRef>
          <a:effectRef idx="0">
            <a:schemeClr val="accent2"/>
          </a:effectRef>
          <a:fontRef idx="minor">
            <a:schemeClr val="dk1"/>
          </a:fontRef>
        </dgm:style>
      </dgm:prSet>
      <dgm:spPr/>
      <dgm:t>
        <a:bodyPr/>
        <a:lstStyle/>
        <a:p>
          <a:r>
            <a:rPr lang="en-GB" sz="1200" b="1">
              <a:latin typeface="+mn-lt"/>
              <a:cs typeface="Segoe UI" panose="020B0502040204020203" pitchFamily="34" charset="0"/>
            </a:rPr>
            <a:t>16</a:t>
          </a:r>
          <a:r>
            <a:rPr lang="en-GB" sz="1200">
              <a:latin typeface="+mn-lt"/>
              <a:cs typeface="Segoe UI" panose="020B0502040204020203" pitchFamily="34" charset="0"/>
            </a:rPr>
            <a:t> known contacts shortlisted</a:t>
          </a:r>
        </a:p>
      </dgm:t>
    </dgm:pt>
    <dgm:pt modelId="{AD70E88F-6790-453C-86C3-71B32DFE39D2}" type="parTrans" cxnId="{9134BA26-F15D-45D6-BBC0-08261656460B}">
      <dgm:prSet/>
      <dgm:spPr/>
      <dgm:t>
        <a:bodyPr/>
        <a:lstStyle/>
        <a:p>
          <a:endParaRPr lang="en-GB" sz="1200">
            <a:latin typeface="Segoe UI" panose="020B0502040204020203" pitchFamily="34" charset="0"/>
            <a:cs typeface="Segoe UI" panose="020B0502040204020203" pitchFamily="34" charset="0"/>
          </a:endParaRPr>
        </a:p>
      </dgm:t>
    </dgm:pt>
    <dgm:pt modelId="{B105AA1E-10B3-4C4F-B3C4-D082B129AC3A}" type="sibTrans" cxnId="{9134BA26-F15D-45D6-BBC0-08261656460B}">
      <dgm:prSet/>
      <dgm:spPr/>
      <dgm:t>
        <a:bodyPr/>
        <a:lstStyle/>
        <a:p>
          <a:endParaRPr lang="en-GB" sz="1200">
            <a:latin typeface="Segoe UI" panose="020B0502040204020203" pitchFamily="34" charset="0"/>
            <a:cs typeface="Segoe UI" panose="020B0502040204020203" pitchFamily="34" charset="0"/>
          </a:endParaRPr>
        </a:p>
      </dgm:t>
    </dgm:pt>
    <dgm:pt modelId="{EDE957E8-5B3A-4972-892B-DB3BEFE7D90D}">
      <dgm:prSet phldrT="[Text]" custT="1">
        <dgm:style>
          <a:lnRef idx="2">
            <a:schemeClr val="accent2"/>
          </a:lnRef>
          <a:fillRef idx="1">
            <a:schemeClr val="lt1"/>
          </a:fillRef>
          <a:effectRef idx="0">
            <a:schemeClr val="accent2"/>
          </a:effectRef>
          <a:fontRef idx="minor">
            <a:schemeClr val="dk1"/>
          </a:fontRef>
        </dgm:style>
      </dgm:prSet>
      <dgm:spPr/>
      <dgm:t>
        <a:bodyPr/>
        <a:lstStyle/>
        <a:p>
          <a:r>
            <a:rPr lang="en-GB" sz="1200">
              <a:latin typeface="+mn-lt"/>
              <a:cs typeface="Segoe UI" panose="020B0502040204020203" pitchFamily="34" charset="0"/>
            </a:rPr>
            <a:t>Comms materials and interviews designed</a:t>
          </a:r>
        </a:p>
      </dgm:t>
    </dgm:pt>
    <dgm:pt modelId="{1E0AF665-AA77-43EE-A002-F7ECC703949D}" type="parTrans" cxnId="{71DE8EC6-CFCD-4BA9-89B3-195A73499466}">
      <dgm:prSet/>
      <dgm:spPr/>
      <dgm:t>
        <a:bodyPr/>
        <a:lstStyle/>
        <a:p>
          <a:endParaRPr lang="en-GB" sz="1200">
            <a:latin typeface="Segoe UI" panose="020B0502040204020203" pitchFamily="34" charset="0"/>
            <a:cs typeface="Segoe UI" panose="020B0502040204020203" pitchFamily="34" charset="0"/>
          </a:endParaRPr>
        </a:p>
      </dgm:t>
    </dgm:pt>
    <dgm:pt modelId="{06CA543B-9973-4C5E-AB9E-52E49F698F5C}" type="sibTrans" cxnId="{71DE8EC6-CFCD-4BA9-89B3-195A73499466}">
      <dgm:prSet/>
      <dgm:spPr/>
      <dgm:t>
        <a:bodyPr/>
        <a:lstStyle/>
        <a:p>
          <a:endParaRPr lang="en-GB" sz="1200">
            <a:latin typeface="Segoe UI" panose="020B0502040204020203" pitchFamily="34" charset="0"/>
            <a:cs typeface="Segoe UI" panose="020B0502040204020203" pitchFamily="34" charset="0"/>
          </a:endParaRPr>
        </a:p>
      </dgm:t>
    </dgm:pt>
    <dgm:pt modelId="{BDCC7688-883F-4905-B7F1-CB9C850F551C}">
      <dgm:prSet phldrT="[Text]" custT="1">
        <dgm:style>
          <a:lnRef idx="2">
            <a:schemeClr val="accent2"/>
          </a:lnRef>
          <a:fillRef idx="1">
            <a:schemeClr val="lt1"/>
          </a:fillRef>
          <a:effectRef idx="0">
            <a:schemeClr val="accent2"/>
          </a:effectRef>
          <a:fontRef idx="minor">
            <a:schemeClr val="dk1"/>
          </a:fontRef>
        </dgm:style>
      </dgm:prSet>
      <dgm:spPr/>
      <dgm:t>
        <a:bodyPr/>
        <a:lstStyle/>
        <a:p>
          <a:r>
            <a:rPr lang="en-GB" sz="1200">
              <a:latin typeface="+mn-lt"/>
              <a:cs typeface="Segoe UI" panose="020B0502040204020203" pitchFamily="34" charset="0"/>
            </a:rPr>
            <a:t>Establish contact</a:t>
          </a:r>
        </a:p>
      </dgm:t>
    </dgm:pt>
    <dgm:pt modelId="{AE165989-3DC9-4CF9-A098-5BEB2FFFF8F6}" type="parTrans" cxnId="{2111CABB-858A-4443-88E8-C1B0B10F1971}">
      <dgm:prSet/>
      <dgm:spPr/>
      <dgm:t>
        <a:bodyPr/>
        <a:lstStyle/>
        <a:p>
          <a:endParaRPr lang="en-GB" sz="1200">
            <a:latin typeface="Segoe UI" panose="020B0502040204020203" pitchFamily="34" charset="0"/>
            <a:cs typeface="Segoe UI" panose="020B0502040204020203" pitchFamily="34" charset="0"/>
          </a:endParaRPr>
        </a:p>
      </dgm:t>
    </dgm:pt>
    <dgm:pt modelId="{AC995B5B-55E0-42D8-9322-A8A40F9326D3}" type="sibTrans" cxnId="{2111CABB-858A-4443-88E8-C1B0B10F1971}">
      <dgm:prSet/>
      <dgm:spPr/>
      <dgm:t>
        <a:bodyPr/>
        <a:lstStyle/>
        <a:p>
          <a:endParaRPr lang="en-GB" sz="1200">
            <a:latin typeface="Segoe UI" panose="020B0502040204020203" pitchFamily="34" charset="0"/>
            <a:cs typeface="Segoe UI" panose="020B0502040204020203" pitchFamily="34" charset="0"/>
          </a:endParaRPr>
        </a:p>
      </dgm:t>
    </dgm:pt>
    <dgm:pt modelId="{C3BCFFB1-6269-4B58-8F6F-70A1E22573C9}">
      <dgm:prSet phldrT="[Text]" custT="1">
        <dgm:style>
          <a:lnRef idx="2">
            <a:schemeClr val="accent2"/>
          </a:lnRef>
          <a:fillRef idx="1">
            <a:schemeClr val="lt1"/>
          </a:fillRef>
          <a:effectRef idx="0">
            <a:schemeClr val="accent2"/>
          </a:effectRef>
          <a:fontRef idx="minor">
            <a:schemeClr val="dk1"/>
          </a:fontRef>
        </dgm:style>
      </dgm:prSet>
      <dgm:spPr/>
      <dgm:t>
        <a:bodyPr/>
        <a:lstStyle/>
        <a:p>
          <a:r>
            <a:rPr lang="en-GB" sz="1200" b="1">
              <a:latin typeface="+mn-lt"/>
              <a:cs typeface="Segoe UI" panose="020B0502040204020203" pitchFamily="34" charset="0"/>
            </a:rPr>
            <a:t>Two</a:t>
          </a:r>
          <a:r>
            <a:rPr lang="en-GB" sz="1200">
              <a:latin typeface="+mn-lt"/>
              <a:cs typeface="Segoe UI" panose="020B0502040204020203" pitchFamily="34" charset="0"/>
            </a:rPr>
            <a:t> additional referrals received</a:t>
          </a:r>
        </a:p>
      </dgm:t>
    </dgm:pt>
    <dgm:pt modelId="{97C6D05F-A6FA-4874-A0E4-542856C1929B}" type="parTrans" cxnId="{42F97DBB-C64B-4C38-96E8-B6F2E73997D9}">
      <dgm:prSet/>
      <dgm:spPr/>
      <dgm:t>
        <a:bodyPr/>
        <a:lstStyle/>
        <a:p>
          <a:endParaRPr lang="en-GB" sz="1200">
            <a:latin typeface="Segoe UI" panose="020B0502040204020203" pitchFamily="34" charset="0"/>
            <a:cs typeface="Segoe UI" panose="020B0502040204020203" pitchFamily="34" charset="0"/>
          </a:endParaRPr>
        </a:p>
      </dgm:t>
    </dgm:pt>
    <dgm:pt modelId="{EAB0C3FE-A965-4AD3-8113-211154967626}" type="sibTrans" cxnId="{42F97DBB-C64B-4C38-96E8-B6F2E73997D9}">
      <dgm:prSet/>
      <dgm:spPr/>
      <dgm:t>
        <a:bodyPr/>
        <a:lstStyle/>
        <a:p>
          <a:endParaRPr lang="en-GB" sz="1200">
            <a:latin typeface="Segoe UI" panose="020B0502040204020203" pitchFamily="34" charset="0"/>
            <a:cs typeface="Segoe UI" panose="020B0502040204020203" pitchFamily="34" charset="0"/>
          </a:endParaRPr>
        </a:p>
      </dgm:t>
    </dgm:pt>
    <dgm:pt modelId="{09AF8EDF-974C-4269-8FC8-9068BFB89A99}">
      <dgm:prSet phldrT="[Text]" custT="1">
        <dgm:style>
          <a:lnRef idx="2">
            <a:schemeClr val="accent2"/>
          </a:lnRef>
          <a:fillRef idx="1">
            <a:schemeClr val="lt1"/>
          </a:fillRef>
          <a:effectRef idx="0">
            <a:schemeClr val="accent2"/>
          </a:effectRef>
          <a:fontRef idx="minor">
            <a:schemeClr val="dk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b="1">
              <a:latin typeface="+mn-lt"/>
              <a:cs typeface="Segoe UI" panose="020B0502040204020203" pitchFamily="34" charset="0"/>
            </a:rPr>
            <a:t>Eight</a:t>
          </a:r>
          <a:r>
            <a:rPr lang="en-GB" sz="1200">
              <a:latin typeface="+mn-lt"/>
              <a:cs typeface="Segoe UI" panose="020B0502040204020203" pitchFamily="34" charset="0"/>
            </a:rPr>
            <a:t> interviews completed</a:t>
          </a:r>
        </a:p>
      </dgm:t>
    </dgm:pt>
    <dgm:pt modelId="{7084D0BB-F3E4-4E76-95DB-BBEE4C57075C}" type="parTrans" cxnId="{65F348CD-3392-48D7-9D11-1D362FF6018D}">
      <dgm:prSet/>
      <dgm:spPr/>
      <dgm:t>
        <a:bodyPr/>
        <a:lstStyle/>
        <a:p>
          <a:endParaRPr lang="en-GB" sz="1200">
            <a:latin typeface="Segoe UI" panose="020B0502040204020203" pitchFamily="34" charset="0"/>
            <a:cs typeface="Segoe UI" panose="020B0502040204020203" pitchFamily="34" charset="0"/>
          </a:endParaRPr>
        </a:p>
      </dgm:t>
    </dgm:pt>
    <dgm:pt modelId="{8AF8ABE4-E3AF-498B-AC8B-ADFB7A3DE22D}" type="sibTrans" cxnId="{65F348CD-3392-48D7-9D11-1D362FF6018D}">
      <dgm:prSet/>
      <dgm:spPr/>
      <dgm:t>
        <a:bodyPr/>
        <a:lstStyle/>
        <a:p>
          <a:endParaRPr lang="en-GB" sz="1200">
            <a:latin typeface="Segoe UI" panose="020B0502040204020203" pitchFamily="34" charset="0"/>
            <a:cs typeface="Segoe UI" panose="020B0502040204020203" pitchFamily="34" charset="0"/>
          </a:endParaRPr>
        </a:p>
      </dgm:t>
    </dgm:pt>
    <dgm:pt modelId="{E6472DDD-8C5A-4E5C-B485-1EB6474520AE}" type="pres">
      <dgm:prSet presAssocID="{18586710-780F-4D01-B66F-0E523F672940}" presName="CompostProcess" presStyleCnt="0">
        <dgm:presLayoutVars>
          <dgm:dir/>
          <dgm:resizeHandles val="exact"/>
        </dgm:presLayoutVars>
      </dgm:prSet>
      <dgm:spPr/>
    </dgm:pt>
    <dgm:pt modelId="{85855363-F270-46FF-9F35-AFE1DA79E93B}" type="pres">
      <dgm:prSet presAssocID="{18586710-780F-4D01-B66F-0E523F672940}" presName="arrow" presStyleLbl="bgShp" presStyleIdx="0" presStyleCnt="1" custScaleX="117110" custLinFactNeighborX="-519" custLinFactNeighborY="-27979"/>
      <dgm:spPr>
        <a:solidFill>
          <a:schemeClr val="accent2">
            <a:lumMod val="20000"/>
            <a:lumOff val="80000"/>
          </a:schemeClr>
        </a:solidFill>
      </dgm:spPr>
    </dgm:pt>
    <dgm:pt modelId="{51AC9CE1-B0DA-4F36-9177-BC8F548F6100}" type="pres">
      <dgm:prSet presAssocID="{18586710-780F-4D01-B66F-0E523F672940}" presName="linearProcess" presStyleCnt="0"/>
      <dgm:spPr/>
    </dgm:pt>
    <dgm:pt modelId="{899D915E-56EA-42E3-8F18-225B634FF58B}" type="pres">
      <dgm:prSet presAssocID="{35488733-40DD-4CD1-B8BE-7A18061F3280}" presName="textNode" presStyleLbl="node1" presStyleIdx="0" presStyleCnt="6" custLinFactNeighborY="0">
        <dgm:presLayoutVars>
          <dgm:bulletEnabled val="1"/>
        </dgm:presLayoutVars>
      </dgm:prSet>
      <dgm:spPr/>
    </dgm:pt>
    <dgm:pt modelId="{1C7CB2CF-202B-4126-BE70-2F5177665696}" type="pres">
      <dgm:prSet presAssocID="{7C4548AF-0B60-451E-AE70-349ABB8B2A3C}" presName="sibTrans" presStyleCnt="0"/>
      <dgm:spPr/>
    </dgm:pt>
    <dgm:pt modelId="{E41D728E-7A05-4140-B14A-35D99690367B}" type="pres">
      <dgm:prSet presAssocID="{47881BC5-EAF2-4A7B-AA38-60FD7640ECE3}" presName="textNode" presStyleLbl="node1" presStyleIdx="1" presStyleCnt="6" custLinFactNeighborY="0">
        <dgm:presLayoutVars>
          <dgm:bulletEnabled val="1"/>
        </dgm:presLayoutVars>
      </dgm:prSet>
      <dgm:spPr/>
    </dgm:pt>
    <dgm:pt modelId="{132B0019-5D49-4DEB-A3C0-68B5E83BC0EF}" type="pres">
      <dgm:prSet presAssocID="{B105AA1E-10B3-4C4F-B3C4-D082B129AC3A}" presName="sibTrans" presStyleCnt="0"/>
      <dgm:spPr/>
    </dgm:pt>
    <dgm:pt modelId="{406BB489-643D-438C-9E91-58A23DCA44FD}" type="pres">
      <dgm:prSet presAssocID="{EDE957E8-5B3A-4972-892B-DB3BEFE7D90D}" presName="textNode" presStyleLbl="node1" presStyleIdx="2" presStyleCnt="6" custLinFactNeighborY="0">
        <dgm:presLayoutVars>
          <dgm:bulletEnabled val="1"/>
        </dgm:presLayoutVars>
      </dgm:prSet>
      <dgm:spPr/>
    </dgm:pt>
    <dgm:pt modelId="{CB9D9CA5-7467-43C5-AACF-4F70F06B7F4E}" type="pres">
      <dgm:prSet presAssocID="{06CA543B-9973-4C5E-AB9E-52E49F698F5C}" presName="sibTrans" presStyleCnt="0"/>
      <dgm:spPr/>
    </dgm:pt>
    <dgm:pt modelId="{DABA5068-5E52-4C82-B65F-FC3588B1E08D}" type="pres">
      <dgm:prSet presAssocID="{BDCC7688-883F-4905-B7F1-CB9C850F551C}" presName="textNode" presStyleLbl="node1" presStyleIdx="3" presStyleCnt="6" custLinFactNeighborY="0">
        <dgm:presLayoutVars>
          <dgm:bulletEnabled val="1"/>
        </dgm:presLayoutVars>
      </dgm:prSet>
      <dgm:spPr/>
    </dgm:pt>
    <dgm:pt modelId="{285BB39D-E327-41A9-A6E2-8BD5D1B65F6E}" type="pres">
      <dgm:prSet presAssocID="{AC995B5B-55E0-42D8-9322-A8A40F9326D3}" presName="sibTrans" presStyleCnt="0"/>
      <dgm:spPr/>
    </dgm:pt>
    <dgm:pt modelId="{14EF9E2D-BDC4-4F93-8BC9-6524371AA625}" type="pres">
      <dgm:prSet presAssocID="{C3BCFFB1-6269-4B58-8F6F-70A1E22573C9}" presName="textNode" presStyleLbl="node1" presStyleIdx="4" presStyleCnt="6" custLinFactNeighborY="0">
        <dgm:presLayoutVars>
          <dgm:bulletEnabled val="1"/>
        </dgm:presLayoutVars>
      </dgm:prSet>
      <dgm:spPr/>
    </dgm:pt>
    <dgm:pt modelId="{9C3EACD0-F7B1-4162-BA1C-D6BFFA53F025}" type="pres">
      <dgm:prSet presAssocID="{EAB0C3FE-A965-4AD3-8113-211154967626}" presName="sibTrans" presStyleCnt="0"/>
      <dgm:spPr/>
    </dgm:pt>
    <dgm:pt modelId="{66CD0DE4-B48D-4BDB-B147-20C39A631223}" type="pres">
      <dgm:prSet presAssocID="{09AF8EDF-974C-4269-8FC8-9068BFB89A99}" presName="textNode" presStyleLbl="node1" presStyleIdx="5" presStyleCnt="6" custLinFactNeighborY="0">
        <dgm:presLayoutVars>
          <dgm:bulletEnabled val="1"/>
        </dgm:presLayoutVars>
      </dgm:prSet>
      <dgm:spPr/>
    </dgm:pt>
  </dgm:ptLst>
  <dgm:cxnLst>
    <dgm:cxn modelId="{32AEB703-508C-42D6-A77C-294D87200FCD}" type="presOf" srcId="{47881BC5-EAF2-4A7B-AA38-60FD7640ECE3}" destId="{E41D728E-7A05-4140-B14A-35D99690367B}" srcOrd="0" destOrd="0" presId="urn:microsoft.com/office/officeart/2005/8/layout/hProcess9"/>
    <dgm:cxn modelId="{7146140E-9E8D-4E42-B369-4BED17E467D8}" type="presOf" srcId="{BDCC7688-883F-4905-B7F1-CB9C850F551C}" destId="{DABA5068-5E52-4C82-B65F-FC3588B1E08D}" srcOrd="0" destOrd="0" presId="urn:microsoft.com/office/officeart/2005/8/layout/hProcess9"/>
    <dgm:cxn modelId="{9134BA26-F15D-45D6-BBC0-08261656460B}" srcId="{18586710-780F-4D01-B66F-0E523F672940}" destId="{47881BC5-EAF2-4A7B-AA38-60FD7640ECE3}" srcOrd="1" destOrd="0" parTransId="{AD70E88F-6790-453C-86C3-71B32DFE39D2}" sibTransId="{B105AA1E-10B3-4C4F-B3C4-D082B129AC3A}"/>
    <dgm:cxn modelId="{1E9B9A41-F2F7-498E-858E-AC36A2D13DC6}" srcId="{18586710-780F-4D01-B66F-0E523F672940}" destId="{35488733-40DD-4CD1-B8BE-7A18061F3280}" srcOrd="0" destOrd="0" parTransId="{ACC2DF88-C571-444F-BF20-9BBD6F55BE44}" sibTransId="{7C4548AF-0B60-451E-AE70-349ABB8B2A3C}"/>
    <dgm:cxn modelId="{41AA736F-9960-4D90-809E-CC9DAA67BE85}" type="presOf" srcId="{18586710-780F-4D01-B66F-0E523F672940}" destId="{E6472DDD-8C5A-4E5C-B485-1EB6474520AE}" srcOrd="0" destOrd="0" presId="urn:microsoft.com/office/officeart/2005/8/layout/hProcess9"/>
    <dgm:cxn modelId="{19BC8D55-E2B6-45EB-B267-4C6C10C5BA86}" type="presOf" srcId="{35488733-40DD-4CD1-B8BE-7A18061F3280}" destId="{899D915E-56EA-42E3-8F18-225B634FF58B}" srcOrd="0" destOrd="0" presId="urn:microsoft.com/office/officeart/2005/8/layout/hProcess9"/>
    <dgm:cxn modelId="{95E5FFA5-0678-47A6-B7A1-A6363B61DA56}" type="presOf" srcId="{09AF8EDF-974C-4269-8FC8-9068BFB89A99}" destId="{66CD0DE4-B48D-4BDB-B147-20C39A631223}" srcOrd="0" destOrd="0" presId="urn:microsoft.com/office/officeart/2005/8/layout/hProcess9"/>
    <dgm:cxn modelId="{42F97DBB-C64B-4C38-96E8-B6F2E73997D9}" srcId="{18586710-780F-4D01-B66F-0E523F672940}" destId="{C3BCFFB1-6269-4B58-8F6F-70A1E22573C9}" srcOrd="4" destOrd="0" parTransId="{97C6D05F-A6FA-4874-A0E4-542856C1929B}" sibTransId="{EAB0C3FE-A965-4AD3-8113-211154967626}"/>
    <dgm:cxn modelId="{2111CABB-858A-4443-88E8-C1B0B10F1971}" srcId="{18586710-780F-4D01-B66F-0E523F672940}" destId="{BDCC7688-883F-4905-B7F1-CB9C850F551C}" srcOrd="3" destOrd="0" parTransId="{AE165989-3DC9-4CF9-A098-5BEB2FFFF8F6}" sibTransId="{AC995B5B-55E0-42D8-9322-A8A40F9326D3}"/>
    <dgm:cxn modelId="{7A5D1FC0-E35E-4F8F-8397-273D87811A50}" type="presOf" srcId="{C3BCFFB1-6269-4B58-8F6F-70A1E22573C9}" destId="{14EF9E2D-BDC4-4F93-8BC9-6524371AA625}" srcOrd="0" destOrd="0" presId="urn:microsoft.com/office/officeart/2005/8/layout/hProcess9"/>
    <dgm:cxn modelId="{71DE8EC6-CFCD-4BA9-89B3-195A73499466}" srcId="{18586710-780F-4D01-B66F-0E523F672940}" destId="{EDE957E8-5B3A-4972-892B-DB3BEFE7D90D}" srcOrd="2" destOrd="0" parTransId="{1E0AF665-AA77-43EE-A002-F7ECC703949D}" sibTransId="{06CA543B-9973-4C5E-AB9E-52E49F698F5C}"/>
    <dgm:cxn modelId="{65F348CD-3392-48D7-9D11-1D362FF6018D}" srcId="{18586710-780F-4D01-B66F-0E523F672940}" destId="{09AF8EDF-974C-4269-8FC8-9068BFB89A99}" srcOrd="5" destOrd="0" parTransId="{7084D0BB-F3E4-4E76-95DB-BBEE4C57075C}" sibTransId="{8AF8ABE4-E3AF-498B-AC8B-ADFB7A3DE22D}"/>
    <dgm:cxn modelId="{D9EB16FF-F623-45F1-ABFD-02685C3DA68B}" type="presOf" srcId="{EDE957E8-5B3A-4972-892B-DB3BEFE7D90D}" destId="{406BB489-643D-438C-9E91-58A23DCA44FD}" srcOrd="0" destOrd="0" presId="urn:microsoft.com/office/officeart/2005/8/layout/hProcess9"/>
    <dgm:cxn modelId="{12EE58FE-EE8B-4937-9D0B-3F559888AAE4}" type="presParOf" srcId="{E6472DDD-8C5A-4E5C-B485-1EB6474520AE}" destId="{85855363-F270-46FF-9F35-AFE1DA79E93B}" srcOrd="0" destOrd="0" presId="urn:microsoft.com/office/officeart/2005/8/layout/hProcess9"/>
    <dgm:cxn modelId="{12758780-5665-479B-8DAA-064B4D0EF366}" type="presParOf" srcId="{E6472DDD-8C5A-4E5C-B485-1EB6474520AE}" destId="{51AC9CE1-B0DA-4F36-9177-BC8F548F6100}" srcOrd="1" destOrd="0" presId="urn:microsoft.com/office/officeart/2005/8/layout/hProcess9"/>
    <dgm:cxn modelId="{A0769C60-C87C-497C-B257-44E29FA916C8}" type="presParOf" srcId="{51AC9CE1-B0DA-4F36-9177-BC8F548F6100}" destId="{899D915E-56EA-42E3-8F18-225B634FF58B}" srcOrd="0" destOrd="0" presId="urn:microsoft.com/office/officeart/2005/8/layout/hProcess9"/>
    <dgm:cxn modelId="{2EB1B6BB-8FFC-4263-B114-52B3DCB5919E}" type="presParOf" srcId="{51AC9CE1-B0DA-4F36-9177-BC8F548F6100}" destId="{1C7CB2CF-202B-4126-BE70-2F5177665696}" srcOrd="1" destOrd="0" presId="urn:microsoft.com/office/officeart/2005/8/layout/hProcess9"/>
    <dgm:cxn modelId="{C9F91A26-D4F1-452A-A2E5-43EEDAB286DC}" type="presParOf" srcId="{51AC9CE1-B0DA-4F36-9177-BC8F548F6100}" destId="{E41D728E-7A05-4140-B14A-35D99690367B}" srcOrd="2" destOrd="0" presId="urn:microsoft.com/office/officeart/2005/8/layout/hProcess9"/>
    <dgm:cxn modelId="{DF9E1EB8-8158-4C2C-8E01-720E3102D8E2}" type="presParOf" srcId="{51AC9CE1-B0DA-4F36-9177-BC8F548F6100}" destId="{132B0019-5D49-4DEB-A3C0-68B5E83BC0EF}" srcOrd="3" destOrd="0" presId="urn:microsoft.com/office/officeart/2005/8/layout/hProcess9"/>
    <dgm:cxn modelId="{725BDD54-B886-42A0-BCEF-93DA01B4E54B}" type="presParOf" srcId="{51AC9CE1-B0DA-4F36-9177-BC8F548F6100}" destId="{406BB489-643D-438C-9E91-58A23DCA44FD}" srcOrd="4" destOrd="0" presId="urn:microsoft.com/office/officeart/2005/8/layout/hProcess9"/>
    <dgm:cxn modelId="{001374EE-40D9-46A0-90B5-CF57BCE90106}" type="presParOf" srcId="{51AC9CE1-B0DA-4F36-9177-BC8F548F6100}" destId="{CB9D9CA5-7467-43C5-AACF-4F70F06B7F4E}" srcOrd="5" destOrd="0" presId="urn:microsoft.com/office/officeart/2005/8/layout/hProcess9"/>
    <dgm:cxn modelId="{7C2E7251-9C62-4952-A828-8784066DB1B4}" type="presParOf" srcId="{51AC9CE1-B0DA-4F36-9177-BC8F548F6100}" destId="{DABA5068-5E52-4C82-B65F-FC3588B1E08D}" srcOrd="6" destOrd="0" presId="urn:microsoft.com/office/officeart/2005/8/layout/hProcess9"/>
    <dgm:cxn modelId="{D9FA6C8A-76AA-41A0-9BD1-9F7352DE4F64}" type="presParOf" srcId="{51AC9CE1-B0DA-4F36-9177-BC8F548F6100}" destId="{285BB39D-E327-41A9-A6E2-8BD5D1B65F6E}" srcOrd="7" destOrd="0" presId="urn:microsoft.com/office/officeart/2005/8/layout/hProcess9"/>
    <dgm:cxn modelId="{60CBB628-6F0C-4C01-8EC0-F1AFDB0C5C02}" type="presParOf" srcId="{51AC9CE1-B0DA-4F36-9177-BC8F548F6100}" destId="{14EF9E2D-BDC4-4F93-8BC9-6524371AA625}" srcOrd="8" destOrd="0" presId="urn:microsoft.com/office/officeart/2005/8/layout/hProcess9"/>
    <dgm:cxn modelId="{DC6F777C-F110-48DC-908E-5A544CB92165}" type="presParOf" srcId="{51AC9CE1-B0DA-4F36-9177-BC8F548F6100}" destId="{9C3EACD0-F7B1-4162-BA1C-D6BFFA53F025}" srcOrd="9" destOrd="0" presId="urn:microsoft.com/office/officeart/2005/8/layout/hProcess9"/>
    <dgm:cxn modelId="{EE1B00F8-330A-4075-A29F-49F519F50C95}" type="presParOf" srcId="{51AC9CE1-B0DA-4F36-9177-BC8F548F6100}" destId="{66CD0DE4-B48D-4BDB-B147-20C39A631223}"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55363-F270-46FF-9F35-AFE1DA79E93B}">
      <dsp:nvSpPr>
        <dsp:cNvPr id="0" name=""/>
        <dsp:cNvSpPr/>
      </dsp:nvSpPr>
      <dsp:spPr>
        <a:xfrm>
          <a:off x="0" y="0"/>
          <a:ext cx="11249636" cy="1977190"/>
        </a:xfrm>
        <a:prstGeom prst="rightArrow">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899D915E-56EA-42E3-8F18-225B634FF58B}">
      <dsp:nvSpPr>
        <dsp:cNvPr id="0" name=""/>
        <dsp:cNvSpPr/>
      </dsp:nvSpPr>
      <dsp:spPr>
        <a:xfrm>
          <a:off x="137" y="593156"/>
          <a:ext cx="1653797" cy="790876"/>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mn-lt"/>
              <a:cs typeface="Segoe UI" panose="020B0502040204020203" pitchFamily="34" charset="0"/>
            </a:rPr>
            <a:t>Longlist of </a:t>
          </a:r>
          <a:r>
            <a:rPr lang="en-GB" sz="1200" b="1" kern="1200">
              <a:latin typeface="+mn-lt"/>
              <a:cs typeface="Segoe UI" panose="020B0502040204020203" pitchFamily="34" charset="0"/>
            </a:rPr>
            <a:t>138</a:t>
          </a:r>
          <a:r>
            <a:rPr lang="en-GB" sz="1200" kern="1200">
              <a:latin typeface="+mn-lt"/>
              <a:cs typeface="Segoe UI" panose="020B0502040204020203" pitchFamily="34" charset="0"/>
            </a:rPr>
            <a:t> housing providers in licence area</a:t>
          </a:r>
        </a:p>
      </dsp:txBody>
      <dsp:txXfrm>
        <a:off x="38744" y="631763"/>
        <a:ext cx="1576583" cy="713662"/>
      </dsp:txXfrm>
    </dsp:sp>
    <dsp:sp modelId="{E41D728E-7A05-4140-B14A-35D99690367B}">
      <dsp:nvSpPr>
        <dsp:cNvPr id="0" name=""/>
        <dsp:cNvSpPr/>
      </dsp:nvSpPr>
      <dsp:spPr>
        <a:xfrm>
          <a:off x="1929568" y="593156"/>
          <a:ext cx="1653797" cy="790876"/>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latin typeface="+mn-lt"/>
              <a:cs typeface="Segoe UI" panose="020B0502040204020203" pitchFamily="34" charset="0"/>
            </a:rPr>
            <a:t>16</a:t>
          </a:r>
          <a:r>
            <a:rPr lang="en-GB" sz="1200" kern="1200">
              <a:latin typeface="+mn-lt"/>
              <a:cs typeface="Segoe UI" panose="020B0502040204020203" pitchFamily="34" charset="0"/>
            </a:rPr>
            <a:t> known contacts shortlisted</a:t>
          </a:r>
        </a:p>
      </dsp:txBody>
      <dsp:txXfrm>
        <a:off x="1968175" y="631763"/>
        <a:ext cx="1576583" cy="713662"/>
      </dsp:txXfrm>
    </dsp:sp>
    <dsp:sp modelId="{406BB489-643D-438C-9E91-58A23DCA44FD}">
      <dsp:nvSpPr>
        <dsp:cNvPr id="0" name=""/>
        <dsp:cNvSpPr/>
      </dsp:nvSpPr>
      <dsp:spPr>
        <a:xfrm>
          <a:off x="3858999" y="593156"/>
          <a:ext cx="1653797" cy="790876"/>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mn-lt"/>
              <a:cs typeface="Segoe UI" panose="020B0502040204020203" pitchFamily="34" charset="0"/>
            </a:rPr>
            <a:t>Comms materials and interviews designed</a:t>
          </a:r>
        </a:p>
      </dsp:txBody>
      <dsp:txXfrm>
        <a:off x="3897606" y="631763"/>
        <a:ext cx="1576583" cy="713662"/>
      </dsp:txXfrm>
    </dsp:sp>
    <dsp:sp modelId="{DABA5068-5E52-4C82-B65F-FC3588B1E08D}">
      <dsp:nvSpPr>
        <dsp:cNvPr id="0" name=""/>
        <dsp:cNvSpPr/>
      </dsp:nvSpPr>
      <dsp:spPr>
        <a:xfrm>
          <a:off x="5788429" y="593156"/>
          <a:ext cx="1653797" cy="790876"/>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mn-lt"/>
              <a:cs typeface="Segoe UI" panose="020B0502040204020203" pitchFamily="34" charset="0"/>
            </a:rPr>
            <a:t>Establish contact</a:t>
          </a:r>
        </a:p>
      </dsp:txBody>
      <dsp:txXfrm>
        <a:off x="5827036" y="631763"/>
        <a:ext cx="1576583" cy="713662"/>
      </dsp:txXfrm>
    </dsp:sp>
    <dsp:sp modelId="{14EF9E2D-BDC4-4F93-8BC9-6524371AA625}">
      <dsp:nvSpPr>
        <dsp:cNvPr id="0" name=""/>
        <dsp:cNvSpPr/>
      </dsp:nvSpPr>
      <dsp:spPr>
        <a:xfrm>
          <a:off x="7717860" y="593156"/>
          <a:ext cx="1653797" cy="790876"/>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latin typeface="+mn-lt"/>
              <a:cs typeface="Segoe UI" panose="020B0502040204020203" pitchFamily="34" charset="0"/>
            </a:rPr>
            <a:t>Two</a:t>
          </a:r>
          <a:r>
            <a:rPr lang="en-GB" sz="1200" kern="1200">
              <a:latin typeface="+mn-lt"/>
              <a:cs typeface="Segoe UI" panose="020B0502040204020203" pitchFamily="34" charset="0"/>
            </a:rPr>
            <a:t> additional referrals received</a:t>
          </a:r>
        </a:p>
      </dsp:txBody>
      <dsp:txXfrm>
        <a:off x="7756467" y="631763"/>
        <a:ext cx="1576583" cy="713662"/>
      </dsp:txXfrm>
    </dsp:sp>
    <dsp:sp modelId="{66CD0DE4-B48D-4BDB-B147-20C39A631223}">
      <dsp:nvSpPr>
        <dsp:cNvPr id="0" name=""/>
        <dsp:cNvSpPr/>
      </dsp:nvSpPr>
      <dsp:spPr>
        <a:xfrm>
          <a:off x="9647291" y="593156"/>
          <a:ext cx="1653797" cy="790876"/>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200" b="1" kern="1200">
              <a:latin typeface="+mn-lt"/>
              <a:cs typeface="Segoe UI" panose="020B0502040204020203" pitchFamily="34" charset="0"/>
            </a:rPr>
            <a:t>Eight</a:t>
          </a:r>
          <a:r>
            <a:rPr lang="en-GB" sz="1200" kern="1200">
              <a:latin typeface="+mn-lt"/>
              <a:cs typeface="Segoe UI" panose="020B0502040204020203" pitchFamily="34" charset="0"/>
            </a:rPr>
            <a:t> interviews completed</a:t>
          </a:r>
        </a:p>
      </dsp:txBody>
      <dsp:txXfrm>
        <a:off x="9685898" y="631763"/>
        <a:ext cx="1576583" cy="7136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A29496-64A0-4714-B198-1E0B815E14EF}" type="datetimeFigureOut">
              <a:rPr lang="en-GB" smtClean="0"/>
              <a:t>05/08/2024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E15D1D-933D-4C2D-A3C7-07BDC06F8246}" type="slidenum">
              <a:rPr lang="en-GB" smtClean="0"/>
              <a:t>‹#›</a:t>
            </a:fld>
            <a:endParaRPr lang="en-GB"/>
          </a:p>
        </p:txBody>
      </p:sp>
    </p:spTree>
    <p:extLst>
      <p:ext uri="{BB962C8B-B14F-4D97-AF65-F5344CB8AC3E}">
        <p14:creationId xmlns:p14="http://schemas.microsoft.com/office/powerpoint/2010/main" val="585021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8E484-4B09-4B25-94B2-89E97BD43660}" type="datetimeFigureOut">
              <a:rPr lang="en-GB" smtClean="0"/>
              <a:t>05/08/2024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33212-BAC2-43AB-B31C-0D17F40079B2}" type="slidenum">
              <a:rPr lang="en-GB" smtClean="0"/>
              <a:t>‹#›</a:t>
            </a:fld>
            <a:endParaRPr lang="en-GB"/>
          </a:p>
        </p:txBody>
      </p:sp>
    </p:spTree>
    <p:extLst>
      <p:ext uri="{BB962C8B-B14F-4D97-AF65-F5344CB8AC3E}">
        <p14:creationId xmlns:p14="http://schemas.microsoft.com/office/powerpoint/2010/main" val="426805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4</a:t>
            </a:fld>
            <a:endParaRPr lang="en-GB"/>
          </a:p>
        </p:txBody>
      </p:sp>
    </p:spTree>
    <p:extLst>
      <p:ext uri="{BB962C8B-B14F-4D97-AF65-F5344CB8AC3E}">
        <p14:creationId xmlns:p14="http://schemas.microsoft.com/office/powerpoint/2010/main" val="145462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5</a:t>
            </a:fld>
            <a:endParaRPr lang="en-GB"/>
          </a:p>
        </p:txBody>
      </p:sp>
    </p:spTree>
    <p:extLst>
      <p:ext uri="{BB962C8B-B14F-4D97-AF65-F5344CB8AC3E}">
        <p14:creationId xmlns:p14="http://schemas.microsoft.com/office/powerpoint/2010/main" val="419167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033212-BAC2-43AB-B31C-0D17F40079B2}" type="slidenum">
              <a:rPr lang="en-GB" smtClean="0"/>
              <a:t>10</a:t>
            </a:fld>
            <a:endParaRPr lang="en-GB"/>
          </a:p>
        </p:txBody>
      </p:sp>
    </p:spTree>
    <p:extLst>
      <p:ext uri="{BB962C8B-B14F-4D97-AF65-F5344CB8AC3E}">
        <p14:creationId xmlns:p14="http://schemas.microsoft.com/office/powerpoint/2010/main" val="3906879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jpe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4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1210" y="539319"/>
            <a:ext cx="6385130" cy="5861481"/>
          </a:xfrm>
          <a:prstGeom prst="rect">
            <a:avLst/>
          </a:prstGeom>
        </p:spPr>
      </p:pic>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pic>
        <p:nvPicPr>
          <p:cNvPr id="2" name="Pictur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43364" y="857609"/>
            <a:ext cx="6748857" cy="1743607"/>
          </a:xfrm>
          <a:prstGeom prst="rect">
            <a:avLst/>
          </a:prstGeom>
        </p:spPr>
      </p:pic>
      <p:sp>
        <p:nvSpPr>
          <p:cNvPr id="11" name="TextBox 10">
            <a:extLst>
              <a:ext uri="{FF2B5EF4-FFF2-40B4-BE49-F238E27FC236}">
                <a16:creationId xmlns:a16="http://schemas.microsoft.com/office/drawing/2014/main" id="{99B3FE21-A37A-4765-83AE-D30D2D3E47D0}"/>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84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Slide 1</a:t>
            </a:r>
          </a:p>
        </p:txBody>
      </p:sp>
      <p:sp>
        <p:nvSpPr>
          <p:cNvPr id="3" name="Text Placeholder 2"/>
          <p:cNvSpPr>
            <a:spLocks noGrp="1"/>
          </p:cNvSpPr>
          <p:nvPr>
            <p:ph type="body" idx="1" hasCustomPrompt="1"/>
          </p:nvPr>
        </p:nvSpPr>
        <p:spPr>
          <a:xfrm>
            <a:off x="465373" y="1681163"/>
            <a:ext cx="3968280" cy="490537"/>
          </a:xfrm>
        </p:spPr>
        <p:txBody>
          <a:bodyPr anchor="b"/>
          <a:lstStyle>
            <a:lvl1pPr marL="0" indent="0">
              <a:buNone/>
              <a:defRPr sz="2400" b="1">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10" name="Rectangle 9"/>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a:cxnSpLocks/>
          </p:cNvCxnSpPr>
          <p:nvPr userDrawn="1"/>
        </p:nvCxnSpPr>
        <p:spPr>
          <a:xfrm>
            <a:off x="387430" y="6549083"/>
            <a:ext cx="11275483" cy="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idx="16" hasCustomPrompt="1"/>
          </p:nvPr>
        </p:nvSpPr>
        <p:spPr>
          <a:xfrm>
            <a:off x="465373" y="2463258"/>
            <a:ext cx="3968280" cy="2761974"/>
          </a:xfrm>
        </p:spPr>
        <p:txBody>
          <a:bodyPr anchor="t">
            <a:normAutofit/>
          </a:bodyPr>
          <a:lstStyle>
            <a:lvl1pPr marL="0" indent="0">
              <a:buNone/>
              <a:defRPr sz="1800" b="0">
                <a:solidFill>
                  <a:srgbClr val="41424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15" name="Text Placeholder 2"/>
          <p:cNvSpPr>
            <a:spLocks noGrp="1"/>
          </p:cNvSpPr>
          <p:nvPr>
            <p:ph type="body" idx="17" hasCustomPrompt="1"/>
          </p:nvPr>
        </p:nvSpPr>
        <p:spPr>
          <a:xfrm>
            <a:off x="5019990" y="1681163"/>
            <a:ext cx="3968280" cy="490537"/>
          </a:xfrm>
        </p:spPr>
        <p:txBody>
          <a:bodyPr anchor="b"/>
          <a:lstStyle>
            <a:lvl1pPr marL="0" indent="0">
              <a:buNone/>
              <a:defRPr sz="2400" b="1">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2</a:t>
            </a:r>
          </a:p>
        </p:txBody>
      </p:sp>
      <p:sp>
        <p:nvSpPr>
          <p:cNvPr id="18" name="Text Placeholder 2"/>
          <p:cNvSpPr>
            <a:spLocks noGrp="1"/>
          </p:cNvSpPr>
          <p:nvPr>
            <p:ph type="body" idx="18" hasCustomPrompt="1"/>
          </p:nvPr>
        </p:nvSpPr>
        <p:spPr>
          <a:xfrm>
            <a:off x="5019990" y="2463258"/>
            <a:ext cx="3968280" cy="2761974"/>
          </a:xfrm>
        </p:spPr>
        <p:txBody>
          <a:bodyPr anchor="t">
            <a:normAutofit/>
          </a:bodyPr>
          <a:lstStyle>
            <a:lvl1pPr marL="0" indent="0">
              <a:buNone/>
              <a:defRPr sz="1800" b="0">
                <a:solidFill>
                  <a:srgbClr val="41424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2</a:t>
            </a:r>
          </a:p>
        </p:txBody>
      </p:sp>
      <p:sp>
        <p:nvSpPr>
          <p:cNvPr id="14" name="TextBox 13">
            <a:extLst>
              <a:ext uri="{FF2B5EF4-FFF2-40B4-BE49-F238E27FC236}">
                <a16:creationId xmlns:a16="http://schemas.microsoft.com/office/drawing/2014/main" id="{0789F26F-5F42-4D73-83EB-7E483155C19C}"/>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801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372" y="527884"/>
            <a:ext cx="10888428" cy="511175"/>
          </a:xfrm>
        </p:spPr>
        <p:txBody>
          <a:bodyPr>
            <a:normAutofit/>
          </a:bodyPr>
          <a:lstStyle>
            <a:lvl1pPr>
              <a:defRPr sz="3200" b="1" baseline="0">
                <a:solidFill>
                  <a:srgbClr val="9C1521"/>
                </a:solidFill>
                <a:latin typeface="Arial" panose="020B0604020202020204" pitchFamily="34" charset="0"/>
                <a:cs typeface="Arial" panose="020B0604020202020204" pitchFamily="34" charset="0"/>
              </a:defRPr>
            </a:lvl1pPr>
          </a:lstStyle>
          <a:p>
            <a:r>
              <a:rPr lang="en-GB"/>
              <a:t>Slide 2 - agenda</a:t>
            </a:r>
          </a:p>
        </p:txBody>
      </p:sp>
      <p:sp>
        <p:nvSpPr>
          <p:cNvPr id="10" name="Rectangle 9"/>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a:cxnSpLocks/>
          </p:cNvCxnSpPr>
          <p:nvPr userDrawn="1"/>
        </p:nvCxnSpPr>
        <p:spPr>
          <a:xfrm>
            <a:off x="387430" y="6549083"/>
            <a:ext cx="11301362" cy="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73C1583-6651-4424-A456-8E5298443C20}"/>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5660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ortant statistics or key point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918200" y="936637"/>
            <a:ext cx="6261100" cy="5690715"/>
          </a:xfrm>
          <a:prstGeom prst="rect">
            <a:avLst/>
          </a:prstGeom>
        </p:spPr>
      </p:pic>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465372" y="527884"/>
            <a:ext cx="10888428" cy="511175"/>
          </a:xfrm>
        </p:spPr>
        <p:txBody>
          <a:bodyPr>
            <a:normAutofit/>
          </a:bodyPr>
          <a:lstStyle>
            <a:lvl1pPr>
              <a:defRPr sz="3200" b="1" baseline="0">
                <a:solidFill>
                  <a:srgbClr val="9C1521"/>
                </a:solidFill>
                <a:latin typeface="Arial" panose="020B0604020202020204" pitchFamily="34" charset="0"/>
                <a:cs typeface="Arial" panose="020B0604020202020204" pitchFamily="34" charset="0"/>
              </a:defRPr>
            </a:lvl1pPr>
          </a:lstStyle>
          <a:p>
            <a:r>
              <a:rPr lang="en-GB"/>
              <a:t>Important statistics or key points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10" name="TextBox 9">
            <a:extLst>
              <a:ext uri="{FF2B5EF4-FFF2-40B4-BE49-F238E27FC236}">
                <a16:creationId xmlns:a16="http://schemas.microsoft.com/office/drawing/2014/main" id="{8361E1CB-4E8B-4A21-BFA6-C97553FE2C34}"/>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9959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an image">
    <p:spTree>
      <p:nvGrpSpPr>
        <p:cNvPr id="1" name=""/>
        <p:cNvGrpSpPr/>
        <p:nvPr/>
      </p:nvGrpSpPr>
      <p:grpSpPr>
        <a:xfrm>
          <a:off x="0" y="0"/>
          <a:ext cx="0" cy="0"/>
          <a:chOff x="0" y="0"/>
          <a:chExt cx="0" cy="0"/>
        </a:xfrm>
      </p:grpSpPr>
      <p:sp>
        <p:nvSpPr>
          <p:cNvPr id="9" name="Rectangle 8"/>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Slide 1</a:t>
            </a:r>
          </a:p>
        </p:txBody>
      </p:sp>
      <p:sp>
        <p:nvSpPr>
          <p:cNvPr id="15" name="Text Placeholder 2"/>
          <p:cNvSpPr>
            <a:spLocks noGrp="1"/>
          </p:cNvSpPr>
          <p:nvPr>
            <p:ph type="body" idx="1" hasCustomPrompt="1"/>
          </p:nvPr>
        </p:nvSpPr>
        <p:spPr>
          <a:xfrm>
            <a:off x="465372" y="1681162"/>
            <a:ext cx="3968280" cy="490537"/>
          </a:xfrm>
        </p:spPr>
        <p:txBody>
          <a:bodyPr anchor="b"/>
          <a:lstStyle>
            <a:lvl1pPr marL="0" indent="0">
              <a:buNone/>
              <a:defRPr sz="2400" b="1">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20" name="Online Image Placeholder 19"/>
          <p:cNvSpPr>
            <a:spLocks noGrp="1"/>
          </p:cNvSpPr>
          <p:nvPr>
            <p:ph type="clipArt" sz="quarter" idx="15"/>
          </p:nvPr>
        </p:nvSpPr>
        <p:spPr>
          <a:xfrm>
            <a:off x="5909586" y="1681162"/>
            <a:ext cx="4630737" cy="3544069"/>
          </a:xfrm>
        </p:spPr>
        <p:txBody>
          <a:bodyPr/>
          <a:lstStyle/>
          <a:p>
            <a:endParaRPr lang="en-GB"/>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11" name="Text Placeholder 2"/>
          <p:cNvSpPr>
            <a:spLocks noGrp="1"/>
          </p:cNvSpPr>
          <p:nvPr>
            <p:ph type="body" idx="16" hasCustomPrompt="1"/>
          </p:nvPr>
        </p:nvSpPr>
        <p:spPr>
          <a:xfrm>
            <a:off x="465373" y="2463258"/>
            <a:ext cx="3968280" cy="2761974"/>
          </a:xfrm>
        </p:spPr>
        <p:txBody>
          <a:bodyPr anchor="t">
            <a:normAutofit/>
          </a:bodyPr>
          <a:lstStyle>
            <a:lvl1pPr marL="0" indent="0">
              <a:buNone/>
              <a:defRPr sz="1800" b="0">
                <a:solidFill>
                  <a:schemeClr val="bg2">
                    <a:lumMod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13" name="TextBox 12">
            <a:extLst>
              <a:ext uri="{FF2B5EF4-FFF2-40B4-BE49-F238E27FC236}">
                <a16:creationId xmlns:a16="http://schemas.microsoft.com/office/drawing/2014/main" id="{A409F26B-4305-473E-9EB2-FC0E85ECB886}"/>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6742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5567"/>
            <a:ext cx="12611700" cy="1804990"/>
          </a:xfrm>
          <a:prstGeom prst="rect">
            <a:avLst/>
          </a:prstGeom>
        </p:spPr>
      </p:pic>
      <p:sp>
        <p:nvSpPr>
          <p:cNvPr id="17"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Slide with a table</a:t>
            </a:r>
          </a:p>
        </p:txBody>
      </p:sp>
      <p:sp>
        <p:nvSpPr>
          <p:cNvPr id="3" name="Text Placeholder 2"/>
          <p:cNvSpPr>
            <a:spLocks noGrp="1"/>
          </p:cNvSpPr>
          <p:nvPr>
            <p:ph type="body" sz="quarter" idx="10" hasCustomPrompt="1"/>
          </p:nvPr>
        </p:nvSpPr>
        <p:spPr>
          <a:xfrm>
            <a:off x="465372" y="2519363"/>
            <a:ext cx="3509962" cy="354677"/>
          </a:xfrm>
        </p:spPr>
        <p:txBody>
          <a:bodyPr>
            <a:normAutofit/>
          </a:bodyPr>
          <a:lstStyle>
            <a:lvl1pPr marL="0" indent="0">
              <a:buNone/>
              <a:defRPr sz="2000">
                <a:solidFill>
                  <a:srgbClr val="9C1521"/>
                </a:solidFill>
                <a:latin typeface="Arial" panose="020B0604020202020204" pitchFamily="34" charset="0"/>
                <a:cs typeface="Arial" panose="020B0604020202020204" pitchFamily="34" charset="0"/>
              </a:defRPr>
            </a:lvl1pPr>
          </a:lstStyle>
          <a:p>
            <a:pPr lvl="0"/>
            <a:r>
              <a:rPr lang="en-US"/>
              <a:t>Table 1: key outputs</a:t>
            </a:r>
            <a:endParaRPr lang="en-GB"/>
          </a:p>
        </p:txBody>
      </p:sp>
      <p:sp>
        <p:nvSpPr>
          <p:cNvPr id="6" name="TextBox 5">
            <a:extLst>
              <a:ext uri="{FF2B5EF4-FFF2-40B4-BE49-F238E27FC236}">
                <a16:creationId xmlns:a16="http://schemas.microsoft.com/office/drawing/2014/main" id="{DB2516C1-DCA0-4AE5-B82E-48B23BF5DA4F}"/>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6526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rmation with computer">
    <p:spTree>
      <p:nvGrpSpPr>
        <p:cNvPr id="1" name=""/>
        <p:cNvGrpSpPr/>
        <p:nvPr/>
      </p:nvGrpSpPr>
      <p:grpSpPr>
        <a:xfrm>
          <a:off x="0" y="0"/>
          <a:ext cx="0" cy="0"/>
          <a:chOff x="0" y="0"/>
          <a:chExt cx="0" cy="0"/>
        </a:xfrm>
      </p:grpSpPr>
      <p:sp>
        <p:nvSpPr>
          <p:cNvPr id="9" name="Rectangle 8"/>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Project title</a:t>
            </a:r>
          </a:p>
        </p:txBody>
      </p:sp>
      <p:sp>
        <p:nvSpPr>
          <p:cNvPr id="15" name="Text Placeholder 2"/>
          <p:cNvSpPr>
            <a:spLocks noGrp="1"/>
          </p:cNvSpPr>
          <p:nvPr>
            <p:ph type="body" idx="1" hasCustomPrompt="1"/>
          </p:nvPr>
        </p:nvSpPr>
        <p:spPr>
          <a:xfrm>
            <a:off x="465372" y="1039059"/>
            <a:ext cx="3968280" cy="490537"/>
          </a:xfrm>
        </p:spPr>
        <p:txBody>
          <a:bodyPr anchor="b">
            <a:normAutofit/>
          </a:bodyPr>
          <a:lstStyle>
            <a:lvl1pPr marL="0" indent="0">
              <a:buNone/>
              <a:defRPr sz="2800" b="1">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9014" y="2193026"/>
            <a:ext cx="5392072" cy="2808051"/>
          </a:xfrm>
          <a:prstGeom prst="rect">
            <a:avLst/>
          </a:prstGeom>
        </p:spPr>
      </p:pic>
      <p:sp>
        <p:nvSpPr>
          <p:cNvPr id="20" name="Online Image Placeholder 19"/>
          <p:cNvSpPr>
            <a:spLocks noGrp="1"/>
          </p:cNvSpPr>
          <p:nvPr>
            <p:ph type="clipArt" sz="quarter" idx="15"/>
          </p:nvPr>
        </p:nvSpPr>
        <p:spPr>
          <a:xfrm>
            <a:off x="6894286" y="2351314"/>
            <a:ext cx="4339771" cy="2278743"/>
          </a:xfrm>
        </p:spPr>
        <p:txBody>
          <a:bodyPr/>
          <a:lstStyle/>
          <a:p>
            <a:endParaRPr lang="en-GB"/>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11" name="Text Placeholder 2"/>
          <p:cNvSpPr>
            <a:spLocks noGrp="1"/>
          </p:cNvSpPr>
          <p:nvPr>
            <p:ph type="body" idx="16" hasCustomPrompt="1"/>
          </p:nvPr>
        </p:nvSpPr>
        <p:spPr>
          <a:xfrm>
            <a:off x="465372" y="2216064"/>
            <a:ext cx="3968280" cy="2761974"/>
          </a:xfrm>
        </p:spPr>
        <p:txBody>
          <a:bodyPr anchor="t">
            <a:normAutofit/>
          </a:bodyPr>
          <a:lstStyle>
            <a:lvl1pPr marL="0" indent="0">
              <a:buNone/>
              <a:defRPr sz="2000" b="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16" name="TextBox 15">
            <a:extLst>
              <a:ext uri="{FF2B5EF4-FFF2-40B4-BE49-F238E27FC236}">
                <a16:creationId xmlns:a16="http://schemas.microsoft.com/office/drawing/2014/main" id="{1EF9D7C4-2858-447F-98B5-68A93A8AE65D}"/>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257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918200" y="936637"/>
            <a:ext cx="6261100" cy="5690715"/>
          </a:xfrm>
          <a:prstGeom prst="rect">
            <a:avLst/>
          </a:prstGeom>
        </p:spPr>
      </p:pic>
      <p:sp>
        <p:nvSpPr>
          <p:cNvPr id="7" name="TextBox 6"/>
          <p:cNvSpPr txBox="1"/>
          <p:nvPr userDrawn="1"/>
        </p:nvSpPr>
        <p:spPr>
          <a:xfrm>
            <a:off x="466960" y="539979"/>
            <a:ext cx="7302110" cy="584775"/>
          </a:xfrm>
          <a:prstGeom prst="rect">
            <a:avLst/>
          </a:prstGeom>
          <a:noFill/>
        </p:spPr>
        <p:txBody>
          <a:bodyPr wrap="square" rtlCol="0">
            <a:spAutoFit/>
          </a:bodyPr>
          <a:lstStyle/>
          <a:p>
            <a:r>
              <a:rPr lang="en-GB" sz="3200" b="1">
                <a:solidFill>
                  <a:srgbClr val="9C1420"/>
                </a:solidFill>
                <a:latin typeface="Arial" panose="020B0604020202020204" pitchFamily="34" charset="0"/>
                <a:cs typeface="Arial" panose="020B0604020202020204" pitchFamily="34" charset="0"/>
              </a:rPr>
              <a:t>Project timeline</a:t>
            </a:r>
          </a:p>
        </p:txBody>
      </p:sp>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10" name="TextBox 9">
            <a:extLst>
              <a:ext uri="{FF2B5EF4-FFF2-40B4-BE49-F238E27FC236}">
                <a16:creationId xmlns:a16="http://schemas.microsoft.com/office/drawing/2014/main" id="{98D7401B-2CA0-46D1-AEF9-78F2904440C3}"/>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240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portant stat ">
    <p:spTree>
      <p:nvGrpSpPr>
        <p:cNvPr id="1" name=""/>
        <p:cNvGrpSpPr/>
        <p:nvPr/>
      </p:nvGrpSpPr>
      <p:grpSpPr>
        <a:xfrm>
          <a:off x="0" y="0"/>
          <a:ext cx="0" cy="0"/>
          <a:chOff x="0" y="0"/>
          <a:chExt cx="0" cy="0"/>
        </a:xfrm>
      </p:grpSpPr>
      <p:sp>
        <p:nvSpPr>
          <p:cNvPr id="9" name="Rectangle 8"/>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Slide title</a:t>
            </a:r>
          </a:p>
        </p:txBody>
      </p:sp>
      <p:sp>
        <p:nvSpPr>
          <p:cNvPr id="15" name="Text Placeholder 2"/>
          <p:cNvSpPr>
            <a:spLocks noGrp="1"/>
          </p:cNvSpPr>
          <p:nvPr>
            <p:ph type="body" idx="1" hasCustomPrompt="1"/>
          </p:nvPr>
        </p:nvSpPr>
        <p:spPr>
          <a:xfrm>
            <a:off x="465372" y="1073592"/>
            <a:ext cx="3968280" cy="490537"/>
          </a:xfrm>
        </p:spPr>
        <p:txBody>
          <a:bodyPr anchor="b">
            <a:normAutofit/>
          </a:bodyPr>
          <a:lstStyle>
            <a:lvl1pPr marL="0" indent="0">
              <a:buNone/>
              <a:defRPr sz="2800" b="1">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Slide subtitle</a:t>
            </a:r>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24094" y="0"/>
            <a:ext cx="8680606" cy="6858000"/>
          </a:xfrm>
          <a:prstGeom prst="rect">
            <a:avLst/>
          </a:prstGeom>
        </p:spPr>
      </p:pic>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72232" y="303247"/>
            <a:ext cx="1163136" cy="627703"/>
          </a:xfrm>
          <a:prstGeom prst="rect">
            <a:avLst/>
          </a:prstGeom>
        </p:spPr>
      </p:pic>
      <p:sp>
        <p:nvSpPr>
          <p:cNvPr id="28" name="Text Placeholder 2"/>
          <p:cNvSpPr>
            <a:spLocks noGrp="1"/>
          </p:cNvSpPr>
          <p:nvPr>
            <p:ph type="body" idx="18" hasCustomPrompt="1"/>
          </p:nvPr>
        </p:nvSpPr>
        <p:spPr>
          <a:xfrm>
            <a:off x="7385520" y="2115495"/>
            <a:ext cx="3968280" cy="490537"/>
          </a:xfrm>
        </p:spPr>
        <p:txBody>
          <a:bodyPr anchor="b">
            <a:noAutofit/>
          </a:bodyPr>
          <a:lstStyle>
            <a:lvl1pPr marL="0" indent="0">
              <a:buNone/>
              <a:defRPr sz="36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sp>
        <p:nvSpPr>
          <p:cNvPr id="29" name="Text Placeholder 2"/>
          <p:cNvSpPr>
            <a:spLocks noGrp="1"/>
          </p:cNvSpPr>
          <p:nvPr>
            <p:ph type="body" idx="19" hasCustomPrompt="1"/>
          </p:nvPr>
        </p:nvSpPr>
        <p:spPr>
          <a:xfrm>
            <a:off x="7385520" y="2565735"/>
            <a:ext cx="3968280" cy="490537"/>
          </a:xfrm>
        </p:spPr>
        <p:txBody>
          <a:bodyPr anchor="b">
            <a:noAutofit/>
          </a:bodyPr>
          <a:lstStyle>
            <a:lvl1pPr marL="0" indent="0">
              <a:buNone/>
              <a:defRPr sz="2400" b="0">
                <a:solidFill>
                  <a:schemeClr val="bg1"/>
                </a:solidFill>
                <a:latin typeface="Arial" panose="020B0604020202020204" pitchFamily="34" charset="0"/>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sp>
        <p:nvSpPr>
          <p:cNvPr id="30" name="Text Placeholder 2"/>
          <p:cNvSpPr>
            <a:spLocks noGrp="1"/>
          </p:cNvSpPr>
          <p:nvPr>
            <p:ph type="body" idx="20" hasCustomPrompt="1"/>
          </p:nvPr>
        </p:nvSpPr>
        <p:spPr>
          <a:xfrm>
            <a:off x="7385520" y="3340998"/>
            <a:ext cx="3968280" cy="490537"/>
          </a:xfrm>
        </p:spPr>
        <p:txBody>
          <a:bodyPr anchor="b">
            <a:noAutofit/>
          </a:bodyPr>
          <a:lstStyle>
            <a:lvl1pPr marL="0" indent="0">
              <a:buNone/>
              <a:defRPr sz="36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sp>
        <p:nvSpPr>
          <p:cNvPr id="31" name="Text Placeholder 2"/>
          <p:cNvSpPr>
            <a:spLocks noGrp="1"/>
          </p:cNvSpPr>
          <p:nvPr>
            <p:ph type="body" idx="21" hasCustomPrompt="1"/>
          </p:nvPr>
        </p:nvSpPr>
        <p:spPr>
          <a:xfrm>
            <a:off x="7385520" y="3791238"/>
            <a:ext cx="3968280" cy="490537"/>
          </a:xfrm>
        </p:spPr>
        <p:txBody>
          <a:bodyPr anchor="b">
            <a:noAutofit/>
          </a:bodyPr>
          <a:lstStyle>
            <a:lvl1pPr marL="0" indent="0">
              <a:buNone/>
              <a:defRPr sz="2400" b="0">
                <a:solidFill>
                  <a:schemeClr val="bg1"/>
                </a:solidFill>
                <a:latin typeface="Arial" panose="020B0604020202020204" pitchFamily="34" charset="0"/>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sp>
        <p:nvSpPr>
          <p:cNvPr id="32" name="Text Placeholder 2"/>
          <p:cNvSpPr>
            <a:spLocks noGrp="1"/>
          </p:cNvSpPr>
          <p:nvPr>
            <p:ph type="body" idx="22" hasCustomPrompt="1"/>
          </p:nvPr>
        </p:nvSpPr>
        <p:spPr>
          <a:xfrm>
            <a:off x="7385520" y="4649259"/>
            <a:ext cx="3968280" cy="490537"/>
          </a:xfrm>
        </p:spPr>
        <p:txBody>
          <a:bodyPr anchor="b">
            <a:noAutofit/>
          </a:bodyPr>
          <a:lstStyle>
            <a:lvl1pPr marL="0" indent="0">
              <a:buNone/>
              <a:defRPr sz="36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sp>
        <p:nvSpPr>
          <p:cNvPr id="33" name="Text Placeholder 2"/>
          <p:cNvSpPr>
            <a:spLocks noGrp="1"/>
          </p:cNvSpPr>
          <p:nvPr>
            <p:ph type="body" idx="23" hasCustomPrompt="1"/>
          </p:nvPr>
        </p:nvSpPr>
        <p:spPr>
          <a:xfrm>
            <a:off x="7385520" y="5099499"/>
            <a:ext cx="3968280" cy="490537"/>
          </a:xfrm>
        </p:spPr>
        <p:txBody>
          <a:bodyPr anchor="b">
            <a:noAutofit/>
          </a:bodyPr>
          <a:lstStyle>
            <a:lvl1pPr marL="0" indent="0">
              <a:buNone/>
              <a:defRPr sz="2400" b="0">
                <a:solidFill>
                  <a:schemeClr val="bg1"/>
                </a:solidFill>
                <a:latin typeface="Arial" panose="020B0604020202020204" pitchFamily="34" charset="0"/>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Important stat</a:t>
            </a:r>
          </a:p>
        </p:txBody>
      </p:sp>
      <p:cxnSp>
        <p:nvCxnSpPr>
          <p:cNvPr id="34" name="Straight Connector 33"/>
          <p:cNvCxnSpPr/>
          <p:nvPr userDrawn="1"/>
        </p:nvCxnSpPr>
        <p:spPr>
          <a:xfrm flipV="1">
            <a:off x="7385520" y="3193762"/>
            <a:ext cx="3968280" cy="322"/>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userDrawn="1"/>
        </p:nvCxnSpPr>
        <p:spPr>
          <a:xfrm flipV="1">
            <a:off x="7385520" y="4506412"/>
            <a:ext cx="3968280" cy="322"/>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 Placeholder 2"/>
          <p:cNvSpPr>
            <a:spLocks noGrp="1"/>
          </p:cNvSpPr>
          <p:nvPr>
            <p:ph type="body" idx="16" hasCustomPrompt="1"/>
          </p:nvPr>
        </p:nvSpPr>
        <p:spPr>
          <a:xfrm>
            <a:off x="465372" y="2216064"/>
            <a:ext cx="3968280" cy="2761974"/>
          </a:xfrm>
        </p:spPr>
        <p:txBody>
          <a:bodyPr anchor="t">
            <a:normAutofit/>
          </a:bodyPr>
          <a:lstStyle>
            <a:lvl1pPr marL="0" indent="0">
              <a:buNone/>
              <a:defRPr sz="20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p:txBody>
      </p:sp>
      <p:sp>
        <p:nvSpPr>
          <p:cNvPr id="16" name="TextBox 15">
            <a:extLst>
              <a:ext uri="{FF2B5EF4-FFF2-40B4-BE49-F238E27FC236}">
                <a16:creationId xmlns:a16="http://schemas.microsoft.com/office/drawing/2014/main" id="{EC93B00A-2F49-456E-A056-577E80177C4F}"/>
              </a:ext>
            </a:extLst>
          </p:cNvPr>
          <p:cNvSpPr txBox="1"/>
          <p:nvPr userDrawn="1"/>
        </p:nvSpPr>
        <p:spPr>
          <a:xfrm>
            <a:off x="139855" y="6434764"/>
            <a:ext cx="383706"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311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322372" y="2816121"/>
            <a:ext cx="0" cy="2530579"/>
          </a:xfrm>
          <a:prstGeom prst="line">
            <a:avLst/>
          </a:prstGeom>
          <a:ln>
            <a:solidFill>
              <a:srgbClr val="414042"/>
            </a:solidFill>
            <a:prstDash val="dash"/>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16" hasCustomPrompt="1"/>
          </p:nvPr>
        </p:nvSpPr>
        <p:spPr>
          <a:xfrm>
            <a:off x="4322372" y="2816121"/>
            <a:ext cx="3213270" cy="386625"/>
          </a:xfrm>
        </p:spPr>
        <p:txBody>
          <a:bodyPr/>
          <a:lstStyle>
            <a:lvl1pPr marL="0" indent="0" algn="ctr">
              <a:buNone/>
              <a:defRPr sz="2000" b="1">
                <a:solidFill>
                  <a:srgbClr val="9C1521"/>
                </a:solidFill>
                <a:latin typeface="Arial" panose="020B0604020202020204" pitchFamily="34" charset="0"/>
                <a:cs typeface="Arial" panose="020B0604020202020204" pitchFamily="34" charset="0"/>
              </a:defRPr>
            </a:lvl1pPr>
          </a:lstStyle>
          <a:p>
            <a:pPr lvl="0"/>
            <a:r>
              <a:rPr lang="en-US"/>
              <a:t>Objective 2</a:t>
            </a:r>
          </a:p>
        </p:txBody>
      </p:sp>
      <p:sp>
        <p:nvSpPr>
          <p:cNvPr id="18" name="Text Placeholder 2"/>
          <p:cNvSpPr>
            <a:spLocks noGrp="1"/>
          </p:cNvSpPr>
          <p:nvPr>
            <p:ph type="body" sz="quarter" idx="17" hasCustomPrompt="1"/>
          </p:nvPr>
        </p:nvSpPr>
        <p:spPr>
          <a:xfrm>
            <a:off x="1083701" y="2816120"/>
            <a:ext cx="3213270" cy="386625"/>
          </a:xfrm>
        </p:spPr>
        <p:txBody>
          <a:bodyPr/>
          <a:lstStyle>
            <a:lvl1pPr marL="0" indent="0" algn="ctr">
              <a:buNone/>
              <a:defRPr sz="2000" b="1">
                <a:solidFill>
                  <a:srgbClr val="9C1521"/>
                </a:solidFill>
                <a:latin typeface="Arial" panose="020B0604020202020204" pitchFamily="34" charset="0"/>
                <a:cs typeface="Arial" panose="020B0604020202020204" pitchFamily="34" charset="0"/>
              </a:defRPr>
            </a:lvl1pPr>
          </a:lstStyle>
          <a:p>
            <a:pPr lvl="0"/>
            <a:r>
              <a:rPr lang="en-US"/>
              <a:t>Objective 1</a:t>
            </a:r>
          </a:p>
        </p:txBody>
      </p:sp>
      <p:sp>
        <p:nvSpPr>
          <p:cNvPr id="19" name="Text Placeholder 2"/>
          <p:cNvSpPr>
            <a:spLocks noGrp="1"/>
          </p:cNvSpPr>
          <p:nvPr>
            <p:ph type="body" sz="quarter" idx="18" hasCustomPrompt="1"/>
          </p:nvPr>
        </p:nvSpPr>
        <p:spPr>
          <a:xfrm>
            <a:off x="7560587" y="2816120"/>
            <a:ext cx="3213270" cy="386625"/>
          </a:xfrm>
        </p:spPr>
        <p:txBody>
          <a:bodyPr/>
          <a:lstStyle>
            <a:lvl1pPr marL="0" indent="0" algn="ctr">
              <a:buNone/>
              <a:defRPr sz="2000" b="1">
                <a:solidFill>
                  <a:srgbClr val="9C1521"/>
                </a:solidFill>
                <a:latin typeface="Arial" panose="020B0604020202020204" pitchFamily="34" charset="0"/>
                <a:cs typeface="Arial" panose="020B0604020202020204" pitchFamily="34" charset="0"/>
              </a:defRPr>
            </a:lvl1pPr>
          </a:lstStyle>
          <a:p>
            <a:pPr lvl="0"/>
            <a:r>
              <a:rPr lang="en-US"/>
              <a:t>Objective 3</a:t>
            </a:r>
          </a:p>
        </p:txBody>
      </p:sp>
      <p:cxnSp>
        <p:nvCxnSpPr>
          <p:cNvPr id="22" name="Straight Connector 21"/>
          <p:cNvCxnSpPr/>
          <p:nvPr userDrawn="1"/>
        </p:nvCxnSpPr>
        <p:spPr>
          <a:xfrm>
            <a:off x="7560587" y="2816120"/>
            <a:ext cx="0" cy="2530579"/>
          </a:xfrm>
          <a:prstGeom prst="line">
            <a:avLst/>
          </a:prstGeom>
          <a:ln>
            <a:solidFill>
              <a:srgbClr val="414042"/>
            </a:solidFill>
            <a:prstDash val="dash"/>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Project title</a:t>
            </a:r>
          </a:p>
        </p:txBody>
      </p:sp>
      <p:sp>
        <p:nvSpPr>
          <p:cNvPr id="30" name="Text Placeholder 29"/>
          <p:cNvSpPr>
            <a:spLocks noGrp="1"/>
          </p:cNvSpPr>
          <p:nvPr>
            <p:ph type="body" sz="quarter" idx="22" hasCustomPrompt="1"/>
          </p:nvPr>
        </p:nvSpPr>
        <p:spPr>
          <a:xfrm>
            <a:off x="387430" y="6054210"/>
            <a:ext cx="8600995" cy="355600"/>
          </a:xfrm>
        </p:spPr>
        <p:txBody>
          <a:bodyPr>
            <a:normAutofit/>
          </a:bodyPr>
          <a:lstStyle>
            <a:lvl1pPr marL="0" indent="0">
              <a:buNone/>
              <a:defRPr sz="2000" baseline="0">
                <a:solidFill>
                  <a:schemeClr val="bg2">
                    <a:lumMod val="50000"/>
                  </a:schemeClr>
                </a:solidFill>
                <a:latin typeface="Arial" panose="020B0604020202020204" pitchFamily="34" charset="0"/>
                <a:cs typeface="Arial" panose="020B0604020202020204" pitchFamily="34" charset="0"/>
              </a:defRPr>
            </a:lvl1pPr>
          </a:lstStyle>
          <a:p>
            <a:pPr lvl="0"/>
            <a:r>
              <a:rPr lang="en-US"/>
              <a:t>Insert text here which sums up your slide and acts as a key message</a:t>
            </a:r>
            <a:endParaRPr lang="en-GB"/>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21" name="Text Placeholder 2"/>
          <p:cNvSpPr>
            <a:spLocks noGrp="1"/>
          </p:cNvSpPr>
          <p:nvPr>
            <p:ph type="body" idx="23" hasCustomPrompt="1"/>
          </p:nvPr>
        </p:nvSpPr>
        <p:spPr>
          <a:xfrm>
            <a:off x="465372" y="1328814"/>
            <a:ext cx="10888428" cy="902007"/>
          </a:xfrm>
        </p:spPr>
        <p:txBody>
          <a:bodyPr anchor="t">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More information in this box</a:t>
            </a:r>
          </a:p>
          <a:p>
            <a:pPr lvl="0"/>
            <a:endParaRPr lang="en-US"/>
          </a:p>
        </p:txBody>
      </p:sp>
      <p:sp>
        <p:nvSpPr>
          <p:cNvPr id="25" name="Text Placeholder 2"/>
          <p:cNvSpPr>
            <a:spLocks noGrp="1"/>
          </p:cNvSpPr>
          <p:nvPr>
            <p:ph type="body" idx="24" hasCustomPrompt="1"/>
          </p:nvPr>
        </p:nvSpPr>
        <p:spPr>
          <a:xfrm>
            <a:off x="1083701" y="3342018"/>
            <a:ext cx="3213270" cy="20046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26" name="Text Placeholder 2"/>
          <p:cNvSpPr>
            <a:spLocks noGrp="1"/>
          </p:cNvSpPr>
          <p:nvPr>
            <p:ph type="body" idx="25" hasCustomPrompt="1"/>
          </p:nvPr>
        </p:nvSpPr>
        <p:spPr>
          <a:xfrm>
            <a:off x="4321915" y="3342017"/>
            <a:ext cx="3213270" cy="20046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27" name="Text Placeholder 2"/>
          <p:cNvSpPr>
            <a:spLocks noGrp="1"/>
          </p:cNvSpPr>
          <p:nvPr>
            <p:ph type="body" idx="26" hasCustomPrompt="1"/>
          </p:nvPr>
        </p:nvSpPr>
        <p:spPr>
          <a:xfrm>
            <a:off x="7560587" y="3342016"/>
            <a:ext cx="3213270" cy="20046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20" name="TextBox 19">
            <a:extLst>
              <a:ext uri="{FF2B5EF4-FFF2-40B4-BE49-F238E27FC236}">
                <a16:creationId xmlns:a16="http://schemas.microsoft.com/office/drawing/2014/main" id="{428D6C51-EA87-4B87-A53B-C7D8F467610E}"/>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32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4801" y="3861554"/>
            <a:ext cx="2137235" cy="986185"/>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t="20701" b="25871"/>
          <a:stretch/>
        </p:blipFill>
        <p:spPr>
          <a:xfrm>
            <a:off x="402155" y="5780672"/>
            <a:ext cx="1819969" cy="487717"/>
          </a:xfrm>
          <a:prstGeom prst="rect">
            <a:avLst/>
          </a:prstGeom>
        </p:spPr>
      </p:pic>
      <p:pic>
        <p:nvPicPr>
          <p:cNvPr id="15" name="Picture 1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413012" y="5828251"/>
            <a:ext cx="1075438" cy="464402"/>
          </a:xfrm>
          <a:prstGeom prst="rect">
            <a:avLst/>
          </a:prstGeom>
        </p:spPr>
      </p:pic>
      <p:sp>
        <p:nvSpPr>
          <p:cNvPr id="17" name="TextBox 16"/>
          <p:cNvSpPr txBox="1"/>
          <p:nvPr userDrawn="1"/>
        </p:nvSpPr>
        <p:spPr>
          <a:xfrm>
            <a:off x="370915" y="6421029"/>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2021 UK Power Networks. All rights reserved</a:t>
            </a:r>
          </a:p>
        </p:txBody>
      </p:sp>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subtitle</a:t>
            </a: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79339" y="5617163"/>
            <a:ext cx="675490" cy="675490"/>
          </a:xfrm>
          <a:prstGeom prst="rect">
            <a:avLst/>
          </a:prstGeom>
        </p:spPr>
      </p:pic>
      <p:cxnSp>
        <p:nvCxnSpPr>
          <p:cNvPr id="14" name="Straight Connector 13"/>
          <p:cNvCxnSpPr/>
          <p:nvPr userDrawn="1"/>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16" name="Picture 1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1710402"/>
            <a:ext cx="12192000" cy="8619202"/>
          </a:xfrm>
          <a:prstGeom prst="rect">
            <a:avLst/>
          </a:prstGeom>
        </p:spPr>
      </p:pic>
    </p:spTree>
    <p:extLst>
      <p:ext uri="{BB962C8B-B14F-4D97-AF65-F5344CB8AC3E}">
        <p14:creationId xmlns:p14="http://schemas.microsoft.com/office/powerpoint/2010/main" val="1400440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aboration slide">
    <p:spTree>
      <p:nvGrpSpPr>
        <p:cNvPr id="1" name=""/>
        <p:cNvGrpSpPr/>
        <p:nvPr/>
      </p:nvGrpSpPr>
      <p:grpSpPr>
        <a:xfrm>
          <a:off x="0" y="0"/>
          <a:ext cx="0" cy="0"/>
          <a:chOff x="0" y="0"/>
          <a:chExt cx="0" cy="0"/>
        </a:xfrm>
      </p:grpSpPr>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Collaboration slide</a:t>
            </a:r>
          </a:p>
        </p:txBody>
      </p:sp>
      <p:sp>
        <p:nvSpPr>
          <p:cNvPr id="30" name="Text Placeholder 29"/>
          <p:cNvSpPr>
            <a:spLocks noGrp="1"/>
          </p:cNvSpPr>
          <p:nvPr>
            <p:ph type="body" sz="quarter" idx="22" hasCustomPrompt="1"/>
          </p:nvPr>
        </p:nvSpPr>
        <p:spPr>
          <a:xfrm>
            <a:off x="387430" y="6054210"/>
            <a:ext cx="8600995" cy="355600"/>
          </a:xfrm>
        </p:spPr>
        <p:txBody>
          <a:bodyPr>
            <a:normAutofit/>
          </a:bodyPr>
          <a:lstStyle>
            <a:lvl1pPr marL="0" indent="0">
              <a:buNone/>
              <a:defRPr sz="2000" baseline="0">
                <a:solidFill>
                  <a:schemeClr val="bg2">
                    <a:lumMod val="50000"/>
                  </a:schemeClr>
                </a:solidFill>
                <a:latin typeface="Arial" panose="020B0604020202020204" pitchFamily="34" charset="0"/>
                <a:cs typeface="Arial" panose="020B0604020202020204" pitchFamily="34" charset="0"/>
              </a:defRPr>
            </a:lvl1pPr>
          </a:lstStyle>
          <a:p>
            <a:pPr lvl="0"/>
            <a:r>
              <a:rPr lang="en-US"/>
              <a:t>Insert text here which sums up your slide and acts as a key message</a:t>
            </a:r>
            <a:endParaRPr lang="en-GB"/>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10" name="Text Placeholder 2"/>
          <p:cNvSpPr>
            <a:spLocks noGrp="1"/>
          </p:cNvSpPr>
          <p:nvPr>
            <p:ph type="body" idx="26" hasCustomPrompt="1"/>
          </p:nvPr>
        </p:nvSpPr>
        <p:spPr>
          <a:xfrm>
            <a:off x="7229510" y="2049696"/>
            <a:ext cx="3475275" cy="20046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11" name="TextBox 10">
            <a:extLst>
              <a:ext uri="{FF2B5EF4-FFF2-40B4-BE49-F238E27FC236}">
                <a16:creationId xmlns:a16="http://schemas.microsoft.com/office/drawing/2014/main" id="{F2929A7E-EBB2-4B73-AF63-121230F9E04F}"/>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837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messages">
    <p:spTree>
      <p:nvGrpSpPr>
        <p:cNvPr id="1" name=""/>
        <p:cNvGrpSpPr/>
        <p:nvPr/>
      </p:nvGrpSpPr>
      <p:grpSpPr>
        <a:xfrm>
          <a:off x="0" y="0"/>
          <a:ext cx="0" cy="0"/>
          <a:chOff x="0" y="0"/>
          <a:chExt cx="0" cy="0"/>
        </a:xfrm>
      </p:grpSpPr>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Key messages</a:t>
            </a:r>
          </a:p>
        </p:txBody>
      </p:sp>
      <p:sp>
        <p:nvSpPr>
          <p:cNvPr id="3" name="Text Placeholder 2"/>
          <p:cNvSpPr>
            <a:spLocks noGrp="1"/>
          </p:cNvSpPr>
          <p:nvPr>
            <p:ph type="body" sz="quarter" idx="23" hasCustomPrompt="1"/>
          </p:nvPr>
        </p:nvSpPr>
        <p:spPr>
          <a:xfrm>
            <a:off x="465138" y="1625600"/>
            <a:ext cx="10888662" cy="3657600"/>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3300" b="0" baseline="0">
                <a:solidFill>
                  <a:schemeClr val="bg2">
                    <a:lumMod val="50000"/>
                  </a:schemeClr>
                </a:solidFill>
                <a:latin typeface="Arial" panose="020B0604020202020204" pitchFamily="34" charset="0"/>
                <a:cs typeface="Arial" panose="020B0604020202020204" pitchFamily="34" charset="0"/>
              </a:defRPr>
            </a:lvl1pPr>
          </a:lstStyle>
          <a:p>
            <a:pPr lvl="0"/>
            <a:r>
              <a:rPr lang="en-US"/>
              <a:t>Round up your slides with key messages</a:t>
            </a:r>
          </a:p>
          <a:p>
            <a:pPr lvl="0"/>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Examples could be focusing on collaboration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Keep your messages brief and to the point</a:t>
            </a:r>
          </a:p>
          <a:p>
            <a:pPr lvl="0"/>
            <a:endParaRPr lang="en-US"/>
          </a:p>
        </p:txBody>
      </p:sp>
      <p:sp>
        <p:nvSpPr>
          <p:cNvPr id="10" name="TextBox 9">
            <a:extLst>
              <a:ext uri="{FF2B5EF4-FFF2-40B4-BE49-F238E27FC236}">
                <a16:creationId xmlns:a16="http://schemas.microsoft.com/office/drawing/2014/main" id="{E7E335CA-E730-4DC6-8990-E73E481547A2}"/>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328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ternative slide layou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6912"/>
            <a:ext cx="12611700" cy="1804990"/>
          </a:xfrm>
          <a:prstGeom prst="rect">
            <a:avLst/>
          </a:prstGeom>
        </p:spPr>
      </p:pic>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65372" y="527884"/>
            <a:ext cx="10888428" cy="511175"/>
          </a:xfrm>
        </p:spPr>
        <p:txBody>
          <a:bodyPr>
            <a:normAutofit/>
          </a:bodyPr>
          <a:lstStyle>
            <a:lvl1pPr>
              <a:defRPr sz="3200" b="1" baseline="0">
                <a:solidFill>
                  <a:srgbClr val="9C1521"/>
                </a:solidFill>
                <a:latin typeface="Arial" panose="020B0604020202020204" pitchFamily="34" charset="0"/>
                <a:cs typeface="Arial" panose="020B0604020202020204" pitchFamily="34" charset="0"/>
              </a:defRPr>
            </a:lvl1pPr>
          </a:lstStyle>
          <a:p>
            <a:r>
              <a:rPr lang="en-GB"/>
              <a:t>Alternative slide layout</a:t>
            </a:r>
          </a:p>
        </p:txBody>
      </p:sp>
      <p:sp>
        <p:nvSpPr>
          <p:cNvPr id="16" name="Text Placeholder 2"/>
          <p:cNvSpPr>
            <a:spLocks noGrp="1"/>
          </p:cNvSpPr>
          <p:nvPr>
            <p:ph type="body" idx="14" hasCustomPrompt="1"/>
          </p:nvPr>
        </p:nvSpPr>
        <p:spPr>
          <a:xfrm>
            <a:off x="465373" y="2463258"/>
            <a:ext cx="4759770" cy="2070642"/>
          </a:xfrm>
        </p:spPr>
        <p:txBody>
          <a:bodyPr anchor="t">
            <a:normAutofit/>
          </a:bodyPr>
          <a:lstStyle>
            <a:lvl1pPr marL="0" indent="0">
              <a:buNone/>
              <a:defRPr sz="2000" b="0">
                <a:solidFill>
                  <a:schemeClr val="bg2">
                    <a:lumMod val="50000"/>
                  </a:schemeClr>
                </a:solidFill>
                <a:latin typeface="Arial" panose="020B0604020202020204" pitchFamily="34" charset="0"/>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Subtext about point number 2. Lorem ipsum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dolor</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sit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amet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consectetur</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adipiscing</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elit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sed</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do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eiusmod</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tempor</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incididunt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ut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labore</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et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dolore</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magna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aliqua</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Ut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enim</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ad minim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veniam</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quis</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nostrud</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exercitation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ullamco</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laboris</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nisi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ut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aliquip</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ex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ea</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commodo</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r>
              <a:rPr lang="en-GB" sz="2000" err="1">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consequat</a:t>
            </a:r>
            <a:r>
              <a:rPr lang="en-GB" sz="2000">
                <a:solidFill>
                  <a:schemeClr val="bg2">
                    <a:lumMod val="50000"/>
                  </a:schemeClr>
                </a:solidFill>
                <a:latin typeface="Source Sans Pro" panose="020B0503030403020204" pitchFamily="34" charset="0"/>
                <a:ea typeface="Source Sans Pro" panose="020B0503030403020204" pitchFamily="34" charset="0"/>
                <a:cs typeface="Arial" panose="020B0604020202020204" pitchFamily="34" charset="0"/>
              </a:rPr>
              <a:t>. </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8" name="TextBox 7">
            <a:extLst>
              <a:ext uri="{FF2B5EF4-FFF2-40B4-BE49-F238E27FC236}">
                <a16:creationId xmlns:a16="http://schemas.microsoft.com/office/drawing/2014/main" id="{4FC03AA8-4529-4A02-BC50-FC617E0093EE}"/>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147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2617624"/>
            <a:ext cx="12337143" cy="4421805"/>
          </a:xfrm>
          <a:prstGeom prst="rect">
            <a:avLst/>
          </a:prstGeom>
        </p:spPr>
      </p:pic>
      <p:sp>
        <p:nvSpPr>
          <p:cNvPr id="8" name="Title 1"/>
          <p:cNvSpPr>
            <a:spLocks noGrp="1"/>
          </p:cNvSpPr>
          <p:nvPr>
            <p:ph type="title" hasCustomPrompt="1"/>
          </p:nvPr>
        </p:nvSpPr>
        <p:spPr>
          <a:xfrm>
            <a:off x="465138" y="680284"/>
            <a:ext cx="11041062" cy="511175"/>
          </a:xfrm>
        </p:spPr>
        <p:txBody>
          <a:bodyPr>
            <a:normAutofit/>
          </a:bodyPr>
          <a:lstStyle>
            <a:lvl1pPr>
              <a:defRPr sz="3200" b="1" baseline="0">
                <a:solidFill>
                  <a:srgbClr val="9C1521"/>
                </a:solidFill>
                <a:latin typeface="Arial" panose="020B0604020202020204" pitchFamily="34" charset="0"/>
                <a:cs typeface="Arial" panose="020B0604020202020204" pitchFamily="34" charset="0"/>
              </a:defRPr>
            </a:lvl1pPr>
          </a:lstStyle>
          <a:p>
            <a:r>
              <a:rPr lang="en-GB"/>
              <a:t>Symbols to illustrate key points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2200" y="517931"/>
            <a:ext cx="1811496" cy="835880"/>
          </a:xfrm>
          <a:prstGeom prst="rect">
            <a:avLst/>
          </a:prstGeom>
        </p:spPr>
      </p:pic>
      <p:sp>
        <p:nvSpPr>
          <p:cNvPr id="10" name="Text Placeholder 2"/>
          <p:cNvSpPr>
            <a:spLocks noGrp="1"/>
          </p:cNvSpPr>
          <p:nvPr>
            <p:ph type="body" sz="quarter" idx="23" hasCustomPrompt="1"/>
          </p:nvPr>
        </p:nvSpPr>
        <p:spPr>
          <a:xfrm>
            <a:off x="465138" y="1625600"/>
            <a:ext cx="10888662" cy="3041650"/>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3300" b="0" baseline="0">
                <a:solidFill>
                  <a:schemeClr val="bg2">
                    <a:lumMod val="50000"/>
                  </a:schemeClr>
                </a:solidFill>
                <a:latin typeface="Arial" panose="020B0604020202020204" pitchFamily="34" charset="0"/>
                <a:cs typeface="Arial" panose="020B0604020202020204" pitchFamily="34" charset="0"/>
              </a:defRPr>
            </a:lvl1pPr>
          </a:lstStyle>
          <a:p>
            <a:pPr lvl="0"/>
            <a:r>
              <a:rPr lang="en-US"/>
              <a:t>Round up your slides with key messages</a:t>
            </a:r>
          </a:p>
          <a:p>
            <a:pPr lvl="0"/>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Examples could be focusing on collaboration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Keep your messages brief and to the point</a:t>
            </a:r>
          </a:p>
          <a:p>
            <a:pPr lvl="0"/>
            <a:endParaRPr lang="en-US"/>
          </a:p>
        </p:txBody>
      </p:sp>
      <p:sp>
        <p:nvSpPr>
          <p:cNvPr id="11" name="TextBox 10">
            <a:extLst>
              <a:ext uri="{FF2B5EF4-FFF2-40B4-BE49-F238E27FC236}">
                <a16:creationId xmlns:a16="http://schemas.microsoft.com/office/drawing/2014/main" id="{BF0BCDC0-6706-4865-80FC-6E0DEDA18065}"/>
              </a:ext>
            </a:extLst>
          </p:cNvPr>
          <p:cNvSpPr txBox="1"/>
          <p:nvPr userDrawn="1"/>
        </p:nvSpPr>
        <p:spPr>
          <a:xfrm>
            <a:off x="10767234" y="78580"/>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489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ymbol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6912"/>
            <a:ext cx="12611700" cy="1804990"/>
          </a:xfrm>
          <a:prstGeom prst="rect">
            <a:avLst/>
          </a:prstGeom>
        </p:spPr>
      </p:pic>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65372" y="527884"/>
            <a:ext cx="10888428" cy="511175"/>
          </a:xfrm>
        </p:spPr>
        <p:txBody>
          <a:bodyPr>
            <a:normAutofit/>
          </a:bodyPr>
          <a:lstStyle>
            <a:lvl1pPr>
              <a:defRPr sz="3200" b="1" baseline="0">
                <a:solidFill>
                  <a:srgbClr val="9C1521"/>
                </a:solidFill>
                <a:latin typeface="Arial" panose="020B0604020202020204" pitchFamily="34" charset="0"/>
                <a:cs typeface="Arial" panose="020B0604020202020204" pitchFamily="34" charset="0"/>
              </a:defRPr>
            </a:lvl1pPr>
          </a:lstStyle>
          <a:p>
            <a:r>
              <a:rPr lang="en-GB"/>
              <a:t>Symbols to illustrate key points</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sp>
        <p:nvSpPr>
          <p:cNvPr id="7" name="TextBox 6">
            <a:extLst>
              <a:ext uri="{FF2B5EF4-FFF2-40B4-BE49-F238E27FC236}">
                <a16:creationId xmlns:a16="http://schemas.microsoft.com/office/drawing/2014/main" id="{646C4FE3-9E7F-4D90-8E38-05C0C2FDC388}"/>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3059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6" name="Straight Connector 5"/>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346271" y="0"/>
            <a:ext cx="7845729" cy="3258457"/>
          </a:xfrm>
          <a:prstGeom prst="rect">
            <a:avLst/>
          </a:prstGeom>
        </p:spPr>
      </p:pic>
      <p:sp>
        <p:nvSpPr>
          <p:cNvPr id="9" name="Title 1"/>
          <p:cNvSpPr txBox="1">
            <a:spLocks/>
          </p:cNvSpPr>
          <p:nvPr userDrawn="1"/>
        </p:nvSpPr>
        <p:spPr>
          <a:xfrm>
            <a:off x="465372" y="527884"/>
            <a:ext cx="10888428" cy="51117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baseline="0">
                <a:solidFill>
                  <a:srgbClr val="9C1521"/>
                </a:solidFill>
                <a:latin typeface="Arial" panose="020B0604020202020204" pitchFamily="34" charset="0"/>
                <a:ea typeface="+mj-ea"/>
                <a:cs typeface="Arial" panose="020B0604020202020204" pitchFamily="34" charset="0"/>
              </a:defRPr>
            </a:lvl1pPr>
          </a:lstStyle>
          <a:p>
            <a:r>
              <a:rPr lang="en-GB"/>
              <a:t>Symbols to illustrate key points</a:t>
            </a:r>
          </a:p>
        </p:txBody>
      </p:sp>
      <p:sp>
        <p:nvSpPr>
          <p:cNvPr id="10" name="Text Placeholder 2"/>
          <p:cNvSpPr>
            <a:spLocks noGrp="1"/>
          </p:cNvSpPr>
          <p:nvPr>
            <p:ph type="body" idx="26" hasCustomPrompt="1"/>
          </p:nvPr>
        </p:nvSpPr>
        <p:spPr>
          <a:xfrm>
            <a:off x="465372" y="1629229"/>
            <a:ext cx="3475275" cy="285298"/>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11" name="Text Placeholder 2"/>
          <p:cNvSpPr>
            <a:spLocks noGrp="1"/>
          </p:cNvSpPr>
          <p:nvPr>
            <p:ph type="body" idx="30" hasCustomPrompt="1"/>
          </p:nvPr>
        </p:nvSpPr>
        <p:spPr>
          <a:xfrm>
            <a:off x="4346270" y="1629228"/>
            <a:ext cx="3475275" cy="285298"/>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2</a:t>
            </a:r>
          </a:p>
        </p:txBody>
      </p:sp>
      <p:sp>
        <p:nvSpPr>
          <p:cNvPr id="12" name="Text Placeholder 2"/>
          <p:cNvSpPr>
            <a:spLocks noGrp="1"/>
          </p:cNvSpPr>
          <p:nvPr>
            <p:ph type="body" idx="31" hasCustomPrompt="1"/>
          </p:nvPr>
        </p:nvSpPr>
        <p:spPr>
          <a:xfrm>
            <a:off x="465372" y="3858677"/>
            <a:ext cx="3475275" cy="26565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3</a:t>
            </a:r>
          </a:p>
        </p:txBody>
      </p:sp>
      <p:sp>
        <p:nvSpPr>
          <p:cNvPr id="13" name="Text Placeholder 2"/>
          <p:cNvSpPr>
            <a:spLocks noGrp="1"/>
          </p:cNvSpPr>
          <p:nvPr>
            <p:ph type="body" idx="32" hasCustomPrompt="1"/>
          </p:nvPr>
        </p:nvSpPr>
        <p:spPr>
          <a:xfrm>
            <a:off x="4346270" y="3858676"/>
            <a:ext cx="3475275" cy="26565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4</a:t>
            </a:r>
          </a:p>
        </p:txBody>
      </p:sp>
      <p:sp>
        <p:nvSpPr>
          <p:cNvPr id="14" name="Text Placeholder 2"/>
          <p:cNvSpPr>
            <a:spLocks noGrp="1"/>
          </p:cNvSpPr>
          <p:nvPr>
            <p:ph type="body" idx="24" hasCustomPrompt="1"/>
          </p:nvPr>
        </p:nvSpPr>
        <p:spPr>
          <a:xfrm>
            <a:off x="465371" y="2078785"/>
            <a:ext cx="3475275" cy="138503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15" name="Text Placeholder 2"/>
          <p:cNvSpPr>
            <a:spLocks noGrp="1"/>
          </p:cNvSpPr>
          <p:nvPr>
            <p:ph type="body" idx="33" hasCustomPrompt="1"/>
          </p:nvPr>
        </p:nvSpPr>
        <p:spPr>
          <a:xfrm>
            <a:off x="4346270" y="2078785"/>
            <a:ext cx="3475275" cy="138503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16" name="Text Placeholder 2"/>
          <p:cNvSpPr>
            <a:spLocks noGrp="1"/>
          </p:cNvSpPr>
          <p:nvPr>
            <p:ph type="body" idx="34" hasCustomPrompt="1"/>
          </p:nvPr>
        </p:nvSpPr>
        <p:spPr>
          <a:xfrm>
            <a:off x="465371" y="4288585"/>
            <a:ext cx="3475275" cy="138503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17" name="Text Placeholder 2"/>
          <p:cNvSpPr>
            <a:spLocks noGrp="1"/>
          </p:cNvSpPr>
          <p:nvPr>
            <p:ph type="body" idx="35" hasCustomPrompt="1"/>
          </p:nvPr>
        </p:nvSpPr>
        <p:spPr>
          <a:xfrm>
            <a:off x="4346270" y="4288585"/>
            <a:ext cx="3475275" cy="1385030"/>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More information in this box</a:t>
            </a:r>
          </a:p>
        </p:txBody>
      </p:sp>
      <p:sp>
        <p:nvSpPr>
          <p:cNvPr id="18" name="TextBox 17">
            <a:extLst>
              <a:ext uri="{FF2B5EF4-FFF2-40B4-BE49-F238E27FC236}">
                <a16:creationId xmlns:a16="http://schemas.microsoft.com/office/drawing/2014/main" id="{3B578554-D82D-424D-B5AC-DC1AA64BD687}"/>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830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350" y="318254"/>
            <a:ext cx="11713301" cy="648072"/>
          </a:xfrm>
          <a:prstGeom prst="rect">
            <a:avLst/>
          </a:prstGeom>
        </p:spPr>
        <p:txBody>
          <a:bodyPr/>
          <a:lstStyle>
            <a:lvl1pPr>
              <a:defRPr>
                <a:solidFill>
                  <a:srgbClr val="003E74"/>
                </a:solidFill>
              </a:defRPr>
            </a:lvl1pPr>
          </a:lstStyle>
          <a:p>
            <a:r>
              <a:rPr lang="en-GB" noProof="0"/>
              <a:t>Click to edit title</a:t>
            </a:r>
          </a:p>
        </p:txBody>
      </p:sp>
      <p:sp>
        <p:nvSpPr>
          <p:cNvPr id="4" name="Content Placeholder 3"/>
          <p:cNvSpPr>
            <a:spLocks noGrp="1"/>
          </p:cNvSpPr>
          <p:nvPr>
            <p:ph sz="quarter" idx="10"/>
          </p:nvPr>
        </p:nvSpPr>
        <p:spPr>
          <a:xfrm>
            <a:off x="239350" y="1182353"/>
            <a:ext cx="11713301" cy="5443802"/>
          </a:xfrm>
          <a:prstGeom prst="rect">
            <a:avLst/>
          </a:prstGeom>
        </p:spPr>
        <p:txBody>
          <a:bodyPr>
            <a:normAutofit/>
          </a:bodyPr>
          <a:lstStyle>
            <a:lvl1pPr marL="320040" indent="-320040">
              <a:defRPr sz="3733">
                <a:solidFill>
                  <a:srgbClr val="003E74"/>
                </a:solidFill>
                <a:latin typeface="Arial" pitchFamily="34" charset="0"/>
                <a:cs typeface="Arial" pitchFamily="34" charset="0"/>
              </a:defRPr>
            </a:lvl1pPr>
            <a:lvl2pPr marL="649606" indent="-329566">
              <a:defRPr sz="3200">
                <a:solidFill>
                  <a:srgbClr val="003E74"/>
                </a:solidFill>
                <a:latin typeface="Arial" pitchFamily="34" charset="0"/>
                <a:cs typeface="Arial" pitchFamily="34" charset="0"/>
              </a:defRPr>
            </a:lvl2pPr>
            <a:lvl3pPr marL="859156" indent="-209550">
              <a:defRPr sz="2666">
                <a:solidFill>
                  <a:srgbClr val="003E74"/>
                </a:solidFill>
                <a:latin typeface="Arial" pitchFamily="34" charset="0"/>
                <a:cs typeface="Arial" pitchFamily="34" charset="0"/>
              </a:defRPr>
            </a:lvl3pPr>
            <a:lvl4pPr marL="1179196" indent="-302896">
              <a:defRPr sz="2400">
                <a:solidFill>
                  <a:srgbClr val="003E74"/>
                </a:solidFill>
                <a:latin typeface="Arial" pitchFamily="34" charset="0"/>
                <a:cs typeface="Arial" pitchFamily="34" charset="0"/>
              </a:defRPr>
            </a:lvl4pPr>
            <a:lvl5pPr marL="1398270" indent="-320040">
              <a:defRPr sz="2400">
                <a:solidFill>
                  <a:srgbClr val="003E74"/>
                </a:solidFill>
                <a:latin typeface="Arial" pitchFamily="34" charset="0"/>
                <a:cs typeface="Arial" pitchFamily="34" charset="0"/>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5" name="Straight Connector 4"/>
          <p:cNvCxnSpPr>
            <a:cxnSpLocks/>
          </p:cNvCxnSpPr>
          <p:nvPr userDrawn="1"/>
        </p:nvCxnSpPr>
        <p:spPr>
          <a:xfrm>
            <a:off x="239350" y="966326"/>
            <a:ext cx="11713301" cy="0"/>
          </a:xfrm>
          <a:prstGeom prst="line">
            <a:avLst/>
          </a:prstGeom>
          <a:ln>
            <a:solidFill>
              <a:srgbClr val="758CB1"/>
            </a:solidFill>
          </a:ln>
        </p:spPr>
        <p:style>
          <a:lnRef idx="1">
            <a:schemeClr val="accent1"/>
          </a:lnRef>
          <a:fillRef idx="0">
            <a:schemeClr val="accent1"/>
          </a:fillRef>
          <a:effectRef idx="0">
            <a:schemeClr val="accent1"/>
          </a:effectRef>
          <a:fontRef idx="minor">
            <a:schemeClr val="tx1"/>
          </a:fontRef>
        </p:style>
      </p:cxnSp>
      <p:sp>
        <p:nvSpPr>
          <p:cNvPr id="11" name="Slide Number Placeholder 2">
            <a:extLst>
              <a:ext uri="{FF2B5EF4-FFF2-40B4-BE49-F238E27FC236}">
                <a16:creationId xmlns:a16="http://schemas.microsoft.com/office/drawing/2014/main" id="{27B1FE59-60AB-4851-B067-AD565CD1B35C}"/>
              </a:ext>
            </a:extLst>
          </p:cNvPr>
          <p:cNvSpPr>
            <a:spLocks noGrp="1"/>
          </p:cNvSpPr>
          <p:nvPr>
            <p:ph type="sldNum" sz="quarter" idx="11"/>
          </p:nvPr>
        </p:nvSpPr>
        <p:spPr>
          <a:xfrm>
            <a:off x="11519296" y="1"/>
            <a:ext cx="672704" cy="316158"/>
          </a:xfrm>
        </p:spPr>
        <p:txBody>
          <a:bodyPr/>
          <a:lstStyle>
            <a:lvl1pPr>
              <a:defRPr sz="1200"/>
            </a:lvl1pPr>
          </a:lstStyle>
          <a:p>
            <a:fld id="{10E6436F-9460-48DE-AF03-B8A76C58A559}" type="slidenum">
              <a:rPr lang="en-GB" smtClean="0"/>
              <a:pPr/>
              <a:t>‹#›</a:t>
            </a:fld>
            <a:endParaRPr lang="en-GB"/>
          </a:p>
        </p:txBody>
      </p:sp>
    </p:spTree>
    <p:extLst>
      <p:ext uri="{BB962C8B-B14F-4D97-AF65-F5344CB8AC3E}">
        <p14:creationId xmlns:p14="http://schemas.microsoft.com/office/powerpoint/2010/main" val="2316016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AAA28"/>
                </a:solidFill>
              </a:defRPr>
            </a:lvl1pPr>
          </a:lstStyle>
          <a:p>
            <a:r>
              <a:rPr lang="en-GB"/>
              <a:t>Click to edit Master title style</a:t>
            </a:r>
            <a:endParaRPr lang="en-US"/>
          </a:p>
        </p:txBody>
      </p:sp>
      <p:sp>
        <p:nvSpPr>
          <p:cNvPr id="5" name="Text Placeholder 4">
            <a:extLst>
              <a:ext uri="{FF2B5EF4-FFF2-40B4-BE49-F238E27FC236}">
                <a16:creationId xmlns:a16="http://schemas.microsoft.com/office/drawing/2014/main" id="{1E0764E0-6D62-B024-AA1C-D3F95AB6458E}"/>
              </a:ext>
            </a:extLst>
          </p:cNvPr>
          <p:cNvSpPr>
            <a:spLocks noGrp="1"/>
          </p:cNvSpPr>
          <p:nvPr>
            <p:ph type="body"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4905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8976-52CD-A190-A705-947EE6AF60C5}"/>
              </a:ext>
            </a:extLst>
          </p:cNvPr>
          <p:cNvSpPr>
            <a:spLocks noGrp="1"/>
          </p:cNvSpPr>
          <p:nvPr>
            <p:ph type="title"/>
          </p:nvPr>
        </p:nvSpPr>
        <p:spPr>
          <a:xfrm>
            <a:off x="609600" y="457200"/>
            <a:ext cx="10989733" cy="711200"/>
          </a:xfrm>
        </p:spPr>
        <p:txBody>
          <a:bodyPr/>
          <a:lstStyle/>
          <a:p>
            <a:r>
              <a:rPr lang="en-US"/>
              <a:t>Click to edit Master title style</a:t>
            </a:r>
            <a:endParaRPr lang="en-GB"/>
          </a:p>
        </p:txBody>
      </p:sp>
    </p:spTree>
    <p:extLst>
      <p:ext uri="{BB962C8B-B14F-4D97-AF65-F5344CB8AC3E}">
        <p14:creationId xmlns:p14="http://schemas.microsoft.com/office/powerpoint/2010/main" val="140189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8976-52CD-A190-A705-947EE6AF60C5}"/>
              </a:ext>
            </a:extLst>
          </p:cNvPr>
          <p:cNvSpPr>
            <a:spLocks noGrp="1"/>
          </p:cNvSpPr>
          <p:nvPr>
            <p:ph type="title"/>
          </p:nvPr>
        </p:nvSpPr>
        <p:spPr>
          <a:xfrm>
            <a:off x="609600" y="457200"/>
            <a:ext cx="10989733" cy="711200"/>
          </a:xfrm>
        </p:spPr>
        <p:txBody>
          <a:bodyPr/>
          <a:lstStyle/>
          <a:p>
            <a:r>
              <a:rPr lang="en-US"/>
              <a:t>Click to edit Master title style</a:t>
            </a:r>
            <a:endParaRPr lang="en-GB"/>
          </a:p>
        </p:txBody>
      </p:sp>
      <p:sp>
        <p:nvSpPr>
          <p:cNvPr id="12" name="Picture Placeholder 6">
            <a:extLst>
              <a:ext uri="{FF2B5EF4-FFF2-40B4-BE49-F238E27FC236}">
                <a16:creationId xmlns:a16="http://schemas.microsoft.com/office/drawing/2014/main" id="{61B674D7-FDD0-16A0-DFBE-EB29356BEE51}"/>
              </a:ext>
            </a:extLst>
          </p:cNvPr>
          <p:cNvSpPr>
            <a:spLocks noGrp="1"/>
          </p:cNvSpPr>
          <p:nvPr>
            <p:ph type="pic" sz="quarter" idx="10"/>
          </p:nvPr>
        </p:nvSpPr>
        <p:spPr>
          <a:xfrm>
            <a:off x="3596218" y="3810000"/>
            <a:ext cx="1299633" cy="586317"/>
          </a:xfrm>
        </p:spPr>
        <p:txBody>
          <a:bodyPr anchor="ctr" anchorCtr="0"/>
          <a:lstStyle>
            <a:lvl1pPr algn="ctr">
              <a:defRPr sz="800"/>
            </a:lvl1pPr>
          </a:lstStyle>
          <a:p>
            <a:endParaRPr lang="en-GB"/>
          </a:p>
        </p:txBody>
      </p:sp>
      <p:sp>
        <p:nvSpPr>
          <p:cNvPr id="13" name="Picture Placeholder 8">
            <a:extLst>
              <a:ext uri="{FF2B5EF4-FFF2-40B4-BE49-F238E27FC236}">
                <a16:creationId xmlns:a16="http://schemas.microsoft.com/office/drawing/2014/main" id="{D207E587-3498-8532-212B-39F9E0CDE217}"/>
              </a:ext>
            </a:extLst>
          </p:cNvPr>
          <p:cNvSpPr>
            <a:spLocks noGrp="1"/>
          </p:cNvSpPr>
          <p:nvPr>
            <p:ph type="pic" sz="quarter" idx="11"/>
          </p:nvPr>
        </p:nvSpPr>
        <p:spPr>
          <a:xfrm>
            <a:off x="3594101" y="4861985"/>
            <a:ext cx="1299633" cy="586316"/>
          </a:xfrm>
        </p:spPr>
        <p:txBody>
          <a:bodyPr anchor="ctr" anchorCtr="0"/>
          <a:lstStyle>
            <a:lvl1pPr algn="ctr">
              <a:defRPr sz="800"/>
            </a:lvl1pPr>
          </a:lstStyle>
          <a:p>
            <a:endParaRPr lang="en-GB"/>
          </a:p>
        </p:txBody>
      </p:sp>
      <p:sp>
        <p:nvSpPr>
          <p:cNvPr id="14" name="Picture Placeholder 10">
            <a:extLst>
              <a:ext uri="{FF2B5EF4-FFF2-40B4-BE49-F238E27FC236}">
                <a16:creationId xmlns:a16="http://schemas.microsoft.com/office/drawing/2014/main" id="{AB520AB2-EE92-0A42-F76B-4B1C166A8273}"/>
              </a:ext>
            </a:extLst>
          </p:cNvPr>
          <p:cNvSpPr>
            <a:spLocks noGrp="1"/>
          </p:cNvSpPr>
          <p:nvPr>
            <p:ph type="pic" sz="quarter" idx="12"/>
          </p:nvPr>
        </p:nvSpPr>
        <p:spPr>
          <a:xfrm>
            <a:off x="8997952" y="4114800"/>
            <a:ext cx="1299633" cy="586317"/>
          </a:xfrm>
        </p:spPr>
        <p:txBody>
          <a:bodyPr anchor="ctr" anchorCtr="0"/>
          <a:lstStyle>
            <a:lvl1pPr algn="ctr">
              <a:defRPr sz="800"/>
            </a:lvl1pPr>
          </a:lstStyle>
          <a:p>
            <a:endParaRPr lang="en-GB"/>
          </a:p>
        </p:txBody>
      </p:sp>
    </p:spTree>
    <p:extLst>
      <p:ext uri="{BB962C8B-B14F-4D97-AF65-F5344CB8AC3E}">
        <p14:creationId xmlns:p14="http://schemas.microsoft.com/office/powerpoint/2010/main" val="354817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4801" y="3861554"/>
            <a:ext cx="2137235" cy="986185"/>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t="20701" b="25871"/>
          <a:stretch/>
        </p:blipFill>
        <p:spPr>
          <a:xfrm>
            <a:off x="402155" y="5780672"/>
            <a:ext cx="1819969" cy="487717"/>
          </a:xfrm>
          <a:prstGeom prst="rect">
            <a:avLst/>
          </a:prstGeom>
        </p:spPr>
      </p:pic>
      <p:pic>
        <p:nvPicPr>
          <p:cNvPr id="15" name="Picture 1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413012" y="5828251"/>
            <a:ext cx="1075438" cy="464402"/>
          </a:xfrm>
          <a:prstGeom prst="rect">
            <a:avLst/>
          </a:prstGeom>
        </p:spPr>
      </p:pic>
      <p:sp>
        <p:nvSpPr>
          <p:cNvPr id="17" name="TextBox 16"/>
          <p:cNvSpPr txBox="1"/>
          <p:nvPr userDrawn="1"/>
        </p:nvSpPr>
        <p:spPr>
          <a:xfrm>
            <a:off x="370915" y="6421029"/>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2021 UK Power Networks. All rights reserved</a:t>
            </a:r>
          </a:p>
        </p:txBody>
      </p:sp>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subtitle</a:t>
            </a: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79339" y="5617163"/>
            <a:ext cx="675490" cy="675490"/>
          </a:xfrm>
          <a:prstGeom prst="rect">
            <a:avLst/>
          </a:prstGeom>
        </p:spPr>
      </p:pic>
      <p:cxnSp>
        <p:nvCxnSpPr>
          <p:cNvPr id="14" name="Straight Connector 13"/>
          <p:cNvCxnSpPr/>
          <p:nvPr userDrawn="1"/>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2" name="Picture 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25400"/>
            <a:ext cx="12192000" cy="6883400"/>
          </a:xfrm>
          <a:prstGeom prst="rect">
            <a:avLst/>
          </a:prstGeom>
        </p:spPr>
      </p:pic>
    </p:spTree>
    <p:extLst>
      <p:ext uri="{BB962C8B-B14F-4D97-AF65-F5344CB8AC3E}">
        <p14:creationId xmlns:p14="http://schemas.microsoft.com/office/powerpoint/2010/main" val="1978120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3499"/>
            <a:ext cx="12192000" cy="69215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04801" y="3861556"/>
            <a:ext cx="2137235" cy="986185"/>
          </a:xfrm>
          <a:prstGeom prst="rect">
            <a:avLst/>
          </a:prstGeom>
        </p:spPr>
      </p:pic>
      <p:pic>
        <p:nvPicPr>
          <p:cNvPr id="13" name="Picture 12"/>
          <p:cNvPicPr>
            <a:picLocks noChangeAspect="1"/>
          </p:cNvPicPr>
          <p:nvPr userDrawn="1"/>
        </p:nvPicPr>
        <p:blipFill rotWithShape="1">
          <a:blip r:embed="rId4" cstate="email">
            <a:extLst>
              <a:ext uri="{28A0092B-C50C-407E-A947-70E740481C1C}">
                <a14:useLocalDpi xmlns:a14="http://schemas.microsoft.com/office/drawing/2010/main"/>
              </a:ext>
            </a:extLst>
          </a:blip>
          <a:srcRect t="20701" b="25871"/>
          <a:stretch/>
        </p:blipFill>
        <p:spPr>
          <a:xfrm>
            <a:off x="402157" y="5780672"/>
            <a:ext cx="1819969" cy="487717"/>
          </a:xfrm>
          <a:prstGeom prst="rect">
            <a:avLst/>
          </a:prstGeom>
        </p:spPr>
      </p:pic>
      <p:pic>
        <p:nvPicPr>
          <p:cNvPr id="15" name="Picture 14"/>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413013" y="5828251"/>
            <a:ext cx="1075439" cy="464403"/>
          </a:xfrm>
          <a:prstGeom prst="rect">
            <a:avLst/>
          </a:prstGeom>
        </p:spPr>
      </p:pic>
      <p:sp>
        <p:nvSpPr>
          <p:cNvPr id="17" name="TextBox 16"/>
          <p:cNvSpPr txBox="1"/>
          <p:nvPr userDrawn="1"/>
        </p:nvSpPr>
        <p:spPr>
          <a:xfrm>
            <a:off x="370916" y="6421030"/>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2022 UK Power Networks. All rights reserved</a:t>
            </a:r>
          </a:p>
        </p:txBody>
      </p:sp>
      <p:sp>
        <p:nvSpPr>
          <p:cNvPr id="18" name="Title 1"/>
          <p:cNvSpPr>
            <a:spLocks noGrp="1"/>
          </p:cNvSpPr>
          <p:nvPr>
            <p:ph type="title" hasCustomPrompt="1"/>
          </p:nvPr>
        </p:nvSpPr>
        <p:spPr>
          <a:xfrm>
            <a:off x="370917" y="3865190"/>
            <a:ext cx="5422913" cy="551591"/>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7" y="4440437"/>
            <a:ext cx="5033727" cy="451211"/>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Presentation subtitle</a:t>
            </a:r>
          </a:p>
        </p:txBody>
      </p:sp>
      <p:cxnSp>
        <p:nvCxnSpPr>
          <p:cNvPr id="14" name="Straight Connector 13"/>
          <p:cNvCxnSpPr/>
          <p:nvPr userDrawn="1"/>
        </p:nvCxnSpPr>
        <p:spPr>
          <a:xfrm>
            <a:off x="370917" y="5378886"/>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7" y="4984549"/>
            <a:ext cx="5032375" cy="236097"/>
          </a:xfrm>
        </p:spPr>
        <p:txBody>
          <a:bodyPr>
            <a:normAutofit/>
          </a:bodyPr>
          <a:lstStyle>
            <a:lvl1pPr marL="0" indent="0">
              <a:buNone/>
              <a:defRPr sz="1467"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6" name="Picture 5">
            <a:extLst>
              <a:ext uri="{FF2B5EF4-FFF2-40B4-BE49-F238E27FC236}">
                <a16:creationId xmlns:a16="http://schemas.microsoft.com/office/drawing/2014/main" id="{83DA89E3-D1F5-4A12-AE55-CD21EECC6F9F}"/>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63499"/>
            <a:ext cx="12192000" cy="3410692"/>
          </a:xfrm>
          <a:prstGeom prst="rect">
            <a:avLst/>
          </a:prstGeom>
        </p:spPr>
      </p:pic>
    </p:spTree>
    <p:extLst>
      <p:ext uri="{BB962C8B-B14F-4D97-AF65-F5344CB8AC3E}">
        <p14:creationId xmlns:p14="http://schemas.microsoft.com/office/powerpoint/2010/main" val="4257912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4801" y="3861554"/>
            <a:ext cx="2137235" cy="986185"/>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t="20701" b="25871"/>
          <a:stretch/>
        </p:blipFill>
        <p:spPr>
          <a:xfrm>
            <a:off x="402155" y="5780672"/>
            <a:ext cx="1819969" cy="487717"/>
          </a:xfrm>
          <a:prstGeom prst="rect">
            <a:avLst/>
          </a:prstGeom>
        </p:spPr>
      </p:pic>
      <p:pic>
        <p:nvPicPr>
          <p:cNvPr id="15" name="Picture 1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413012" y="5828251"/>
            <a:ext cx="1075438" cy="464402"/>
          </a:xfrm>
          <a:prstGeom prst="rect">
            <a:avLst/>
          </a:prstGeom>
        </p:spPr>
      </p:pic>
      <p:sp>
        <p:nvSpPr>
          <p:cNvPr id="17" name="TextBox 16"/>
          <p:cNvSpPr txBox="1"/>
          <p:nvPr userDrawn="1"/>
        </p:nvSpPr>
        <p:spPr>
          <a:xfrm>
            <a:off x="370915" y="6421029"/>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2021 UK Power Networks. All rights reserved</a:t>
            </a:r>
          </a:p>
        </p:txBody>
      </p:sp>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subtitle</a:t>
            </a: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79339" y="5617163"/>
            <a:ext cx="675490" cy="675490"/>
          </a:xfrm>
          <a:prstGeom prst="rect">
            <a:avLst/>
          </a:prstGeom>
        </p:spPr>
      </p:pic>
      <p:cxnSp>
        <p:nvCxnSpPr>
          <p:cNvPr id="14" name="Straight Connector 13"/>
          <p:cNvCxnSpPr/>
          <p:nvPr userDrawn="1"/>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2" name="Picture 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50800"/>
            <a:ext cx="12192000" cy="6928789"/>
          </a:xfrm>
          <a:prstGeom prst="rect">
            <a:avLst/>
          </a:prstGeom>
        </p:spPr>
      </p:pic>
    </p:spTree>
    <p:extLst>
      <p:ext uri="{BB962C8B-B14F-4D97-AF65-F5344CB8AC3E}">
        <p14:creationId xmlns:p14="http://schemas.microsoft.com/office/powerpoint/2010/main" val="168410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4801" y="3861554"/>
            <a:ext cx="2137235" cy="986185"/>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t="20701" b="25871"/>
          <a:stretch/>
        </p:blipFill>
        <p:spPr>
          <a:xfrm>
            <a:off x="402155" y="5780672"/>
            <a:ext cx="1819969" cy="487717"/>
          </a:xfrm>
          <a:prstGeom prst="rect">
            <a:avLst/>
          </a:prstGeom>
        </p:spPr>
      </p:pic>
      <p:pic>
        <p:nvPicPr>
          <p:cNvPr id="15" name="Picture 1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413012" y="5828251"/>
            <a:ext cx="1075438" cy="464402"/>
          </a:xfrm>
          <a:prstGeom prst="rect">
            <a:avLst/>
          </a:prstGeom>
        </p:spPr>
      </p:pic>
      <p:sp>
        <p:nvSpPr>
          <p:cNvPr id="17" name="TextBox 16"/>
          <p:cNvSpPr txBox="1"/>
          <p:nvPr userDrawn="1"/>
        </p:nvSpPr>
        <p:spPr>
          <a:xfrm>
            <a:off x="370915" y="6421029"/>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2023 UK Power Networks. All rights reserved</a:t>
            </a:r>
          </a:p>
        </p:txBody>
      </p:sp>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subtitle</a:t>
            </a: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79339" y="5617163"/>
            <a:ext cx="675490" cy="675490"/>
          </a:xfrm>
          <a:prstGeom prst="rect">
            <a:avLst/>
          </a:prstGeom>
        </p:spPr>
      </p:pic>
      <p:cxnSp>
        <p:nvCxnSpPr>
          <p:cNvPr id="14" name="Straight Connector 13"/>
          <p:cNvCxnSpPr/>
          <p:nvPr userDrawn="1"/>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5" name="Picture 4"/>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63506"/>
            <a:ext cx="12192000" cy="6921500"/>
          </a:xfrm>
          <a:prstGeom prst="rect">
            <a:avLst/>
          </a:prstGeom>
        </p:spPr>
      </p:pic>
    </p:spTree>
    <p:extLst>
      <p:ext uri="{BB962C8B-B14F-4D97-AF65-F5344CB8AC3E}">
        <p14:creationId xmlns:p14="http://schemas.microsoft.com/office/powerpoint/2010/main" val="500568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9215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04801" y="3861554"/>
            <a:ext cx="2137235" cy="986185"/>
          </a:xfrm>
          <a:prstGeom prst="rect">
            <a:avLst/>
          </a:prstGeom>
        </p:spPr>
      </p:pic>
      <p:pic>
        <p:nvPicPr>
          <p:cNvPr id="13" name="Picture 12"/>
          <p:cNvPicPr>
            <a:picLocks noChangeAspect="1"/>
          </p:cNvPicPr>
          <p:nvPr userDrawn="1"/>
        </p:nvPicPr>
        <p:blipFill rotWithShape="1">
          <a:blip r:embed="rId4" cstate="email">
            <a:extLst>
              <a:ext uri="{28A0092B-C50C-407E-A947-70E740481C1C}">
                <a14:useLocalDpi xmlns:a14="http://schemas.microsoft.com/office/drawing/2010/main"/>
              </a:ext>
            </a:extLst>
          </a:blip>
          <a:srcRect t="20701" b="25871"/>
          <a:stretch/>
        </p:blipFill>
        <p:spPr>
          <a:xfrm>
            <a:off x="402155" y="5780672"/>
            <a:ext cx="1819969" cy="487717"/>
          </a:xfrm>
          <a:prstGeom prst="rect">
            <a:avLst/>
          </a:prstGeom>
        </p:spPr>
      </p:pic>
      <p:pic>
        <p:nvPicPr>
          <p:cNvPr id="15" name="Picture 14"/>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413012" y="5828251"/>
            <a:ext cx="1075438" cy="464402"/>
          </a:xfrm>
          <a:prstGeom prst="rect">
            <a:avLst/>
          </a:prstGeom>
        </p:spPr>
      </p:pic>
      <p:sp>
        <p:nvSpPr>
          <p:cNvPr id="17" name="TextBox 16"/>
          <p:cNvSpPr txBox="1"/>
          <p:nvPr userDrawn="1"/>
        </p:nvSpPr>
        <p:spPr>
          <a:xfrm>
            <a:off x="370915" y="6421029"/>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2024 UK Power Networks. All rights reserved</a:t>
            </a:r>
          </a:p>
        </p:txBody>
      </p:sp>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subtitle</a:t>
            </a: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679339" y="5617163"/>
            <a:ext cx="675490" cy="675490"/>
          </a:xfrm>
          <a:prstGeom prst="rect">
            <a:avLst/>
          </a:prstGeom>
        </p:spPr>
      </p:pic>
      <p:cxnSp>
        <p:nvCxnSpPr>
          <p:cNvPr id="14" name="Straight Connector 13"/>
          <p:cNvCxnSpPr/>
          <p:nvPr userDrawn="1"/>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6" name="Picture 5" descr="A blue circle with white text and red and white text&#10;&#10;Description automatically generated">
            <a:extLst>
              <a:ext uri="{FF2B5EF4-FFF2-40B4-BE49-F238E27FC236}">
                <a16:creationId xmlns:a16="http://schemas.microsoft.com/office/drawing/2014/main" id="{8DB9769D-72B2-BF53-4C63-A660730A3D2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45718" y="5549271"/>
            <a:ext cx="859938" cy="859938"/>
          </a:xfrm>
          <a:prstGeom prst="rect">
            <a:avLst/>
          </a:prstGeom>
        </p:spPr>
      </p:pic>
    </p:spTree>
    <p:extLst>
      <p:ext uri="{BB962C8B-B14F-4D97-AF65-F5344CB8AC3E}">
        <p14:creationId xmlns:p14="http://schemas.microsoft.com/office/powerpoint/2010/main" val="138724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4801" y="3861554"/>
            <a:ext cx="2137235" cy="986185"/>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t="20701" b="25871"/>
          <a:stretch/>
        </p:blipFill>
        <p:spPr>
          <a:xfrm>
            <a:off x="402155" y="5780672"/>
            <a:ext cx="1819969" cy="487717"/>
          </a:xfrm>
          <a:prstGeom prst="rect">
            <a:avLst/>
          </a:prstGeom>
        </p:spPr>
      </p:pic>
      <p:pic>
        <p:nvPicPr>
          <p:cNvPr id="15" name="Picture 1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413012" y="5828251"/>
            <a:ext cx="1075438" cy="464402"/>
          </a:xfrm>
          <a:prstGeom prst="rect">
            <a:avLst/>
          </a:prstGeom>
        </p:spPr>
      </p:pic>
      <p:sp>
        <p:nvSpPr>
          <p:cNvPr id="17" name="TextBox 16"/>
          <p:cNvSpPr txBox="1"/>
          <p:nvPr userDrawn="1"/>
        </p:nvSpPr>
        <p:spPr>
          <a:xfrm>
            <a:off x="370915" y="6421029"/>
            <a:ext cx="4597325" cy="276999"/>
          </a:xfrm>
          <a:prstGeom prst="rect">
            <a:avLst/>
          </a:prstGeom>
          <a:noFill/>
        </p:spPr>
        <p:txBody>
          <a:bodyPr wrap="square" rtlCol="0">
            <a:spAutoFit/>
          </a:bodyPr>
          <a:lstStyle/>
          <a:p>
            <a:pPr algn="l"/>
            <a:r>
              <a:rPr lang="en-GB" sz="1200">
                <a:solidFill>
                  <a:schemeClr val="bg2">
                    <a:lumMod val="50000"/>
                  </a:schemeClr>
                </a:solidFill>
                <a:latin typeface="Arial" panose="020B0604020202020204" pitchFamily="34" charset="0"/>
                <a:cs typeface="Arial" panose="020B0604020202020204" pitchFamily="34" charset="0"/>
              </a:rPr>
              <a:t>© 2021 UK Power Networks. All rights reserved</a:t>
            </a:r>
          </a:p>
        </p:txBody>
      </p:sp>
      <p:sp>
        <p:nvSpPr>
          <p:cNvPr id="18" name="Title 1"/>
          <p:cNvSpPr>
            <a:spLocks noGrp="1"/>
          </p:cNvSpPr>
          <p:nvPr>
            <p:ph type="title" hasCustomPrompt="1"/>
          </p:nvPr>
        </p:nvSpPr>
        <p:spPr>
          <a:xfrm>
            <a:off x="370915" y="3865189"/>
            <a:ext cx="5422913" cy="551590"/>
          </a:xfrm>
        </p:spPr>
        <p:txBody>
          <a:bodyPr>
            <a:no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Presentation title</a:t>
            </a:r>
          </a:p>
        </p:txBody>
      </p:sp>
      <p:sp>
        <p:nvSpPr>
          <p:cNvPr id="19" name="Text Placeholder 2"/>
          <p:cNvSpPr>
            <a:spLocks noGrp="1"/>
          </p:cNvSpPr>
          <p:nvPr>
            <p:ph type="body" idx="1" hasCustomPrompt="1"/>
          </p:nvPr>
        </p:nvSpPr>
        <p:spPr>
          <a:xfrm>
            <a:off x="370915" y="4440437"/>
            <a:ext cx="5033727" cy="451210"/>
          </a:xfrm>
        </p:spPr>
        <p:txBody>
          <a:bodyPr anchor="b">
            <a:noAutofit/>
          </a:bodyPr>
          <a:lstStyle>
            <a:lvl1pPr marL="0" indent="0">
              <a:buNone/>
              <a:defRPr sz="2000" b="0" baseline="0">
                <a:solidFill>
                  <a:srgbClr val="9C152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subtitle</a:t>
            </a: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79339" y="5617163"/>
            <a:ext cx="675490" cy="675490"/>
          </a:xfrm>
          <a:prstGeom prst="rect">
            <a:avLst/>
          </a:prstGeom>
        </p:spPr>
      </p:pic>
      <p:cxnSp>
        <p:nvCxnSpPr>
          <p:cNvPr id="14" name="Straight Connector 13"/>
          <p:cNvCxnSpPr/>
          <p:nvPr userDrawn="1"/>
        </p:nvCxnSpPr>
        <p:spPr>
          <a:xfrm>
            <a:off x="370915" y="5378885"/>
            <a:ext cx="4118057" cy="14047"/>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370915" y="4984548"/>
            <a:ext cx="5032375" cy="236097"/>
          </a:xfrm>
        </p:spPr>
        <p:txBody>
          <a:bodyPr>
            <a:normAutofit/>
          </a:bodyPr>
          <a:lstStyle>
            <a:lvl1pPr marL="0" indent="0">
              <a:buNone/>
              <a:defRPr sz="1400" b="0" baseline="0">
                <a:solidFill>
                  <a:schemeClr val="bg2">
                    <a:lumMod val="75000"/>
                  </a:schemeClr>
                </a:solidFill>
                <a:latin typeface="Arial" panose="020B0604020202020204" pitchFamily="34" charset="0"/>
                <a:cs typeface="Arial" panose="020B0604020202020204" pitchFamily="34" charset="0"/>
              </a:defRPr>
            </a:lvl1pPr>
          </a:lstStyle>
          <a:p>
            <a:pPr lvl="0"/>
            <a:r>
              <a:rPr lang="en-GB"/>
              <a:t>Name, title or other information</a:t>
            </a:r>
          </a:p>
        </p:txBody>
      </p:sp>
      <p:pic>
        <p:nvPicPr>
          <p:cNvPr id="2" name="Picture 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88900"/>
            <a:ext cx="12192000" cy="6959600"/>
          </a:xfrm>
          <a:prstGeom prst="rect">
            <a:avLst/>
          </a:prstGeom>
        </p:spPr>
      </p:pic>
    </p:spTree>
    <p:extLst>
      <p:ext uri="{BB962C8B-B14F-4D97-AF65-F5344CB8AC3E}">
        <p14:creationId xmlns:p14="http://schemas.microsoft.com/office/powerpoint/2010/main" val="3929328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Box 9"/>
          <p:cNvSpPr txBox="1"/>
          <p:nvPr userDrawn="1"/>
        </p:nvSpPr>
        <p:spPr>
          <a:xfrm>
            <a:off x="466960" y="562218"/>
            <a:ext cx="7302110" cy="584775"/>
          </a:xfrm>
          <a:prstGeom prst="rect">
            <a:avLst/>
          </a:prstGeom>
          <a:noFill/>
        </p:spPr>
        <p:txBody>
          <a:bodyPr wrap="square" rtlCol="0">
            <a:spAutoFit/>
          </a:bodyPr>
          <a:lstStyle/>
          <a:p>
            <a:r>
              <a:rPr lang="en-GB" sz="3200" b="1">
                <a:solidFill>
                  <a:srgbClr val="9C1420"/>
                </a:solidFill>
                <a:latin typeface="Arial" panose="020B0604020202020204" pitchFamily="34" charset="0"/>
                <a:cs typeface="Arial" panose="020B0604020202020204" pitchFamily="34" charset="0"/>
              </a:rPr>
              <a:t>About UK Power Networks</a:t>
            </a:r>
          </a:p>
        </p:txBody>
      </p:sp>
      <p:sp>
        <p:nvSpPr>
          <p:cNvPr id="12" name="Rectangle 11"/>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9428" y="2165417"/>
            <a:ext cx="15844877" cy="3944454"/>
          </a:xfrm>
          <a:prstGeom prst="rect">
            <a:avLst/>
          </a:prstGeom>
        </p:spPr>
      </p:pic>
      <p:sp>
        <p:nvSpPr>
          <p:cNvPr id="4" name="TextBox 3">
            <a:extLst>
              <a:ext uri="{FF2B5EF4-FFF2-40B4-BE49-F238E27FC236}">
                <a16:creationId xmlns:a16="http://schemas.microsoft.com/office/drawing/2014/main" id="{6F373A87-2DD6-4327-84BB-5FEBCF9C286B}"/>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81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vision">
    <p:spTree>
      <p:nvGrpSpPr>
        <p:cNvPr id="1" name=""/>
        <p:cNvGrpSpPr/>
        <p:nvPr/>
      </p:nvGrpSpPr>
      <p:grpSpPr>
        <a:xfrm>
          <a:off x="0" y="0"/>
          <a:ext cx="0" cy="0"/>
          <a:chOff x="0" y="0"/>
          <a:chExt cx="0" cy="0"/>
        </a:xfrm>
      </p:grpSpPr>
      <p:sp>
        <p:nvSpPr>
          <p:cNvPr id="9" name="Rectangle 8"/>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876" y="1754128"/>
            <a:ext cx="10058400" cy="3063035"/>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9244" y="5707117"/>
            <a:ext cx="1811496" cy="835880"/>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4251" y="5446537"/>
            <a:ext cx="7907197" cy="938865"/>
          </a:xfrm>
          <a:prstGeom prst="rect">
            <a:avLst/>
          </a:prstGeom>
        </p:spPr>
      </p:pic>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87430" y="560638"/>
            <a:ext cx="7456054" cy="859611"/>
          </a:xfrm>
          <a:prstGeom prst="rect">
            <a:avLst/>
          </a:prstGeom>
        </p:spPr>
      </p:pic>
      <p:sp>
        <p:nvSpPr>
          <p:cNvPr id="8" name="TextBox 7">
            <a:extLst>
              <a:ext uri="{FF2B5EF4-FFF2-40B4-BE49-F238E27FC236}">
                <a16:creationId xmlns:a16="http://schemas.microsoft.com/office/drawing/2014/main" id="{20BCF2D8-D288-440F-83EC-A7EDEB3A3748}"/>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95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2.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A8288-9370-4DE2-BEC7-9D902701370A}" type="datetime1">
              <a:rPr lang="en-GB" smtClean="0"/>
              <a:t>05/08/2024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97401-C9CA-467B-B79F-2422128D1501}" type="slidenum">
              <a:rPr lang="en-GB" smtClean="0"/>
              <a:t>‹#›</a:t>
            </a:fld>
            <a:endParaRPr lang="en-GB"/>
          </a:p>
        </p:txBody>
      </p:sp>
    </p:spTree>
    <p:extLst>
      <p:ext uri="{BB962C8B-B14F-4D97-AF65-F5344CB8AC3E}">
        <p14:creationId xmlns:p14="http://schemas.microsoft.com/office/powerpoint/2010/main" val="1256198699"/>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74" r:id="rId3"/>
    <p:sldLayoutId id="2147483675" r:id="rId4"/>
    <p:sldLayoutId id="2147483676" r:id="rId5"/>
    <p:sldLayoutId id="2147483704" r:id="rId6"/>
    <p:sldLayoutId id="2147483677" r:id="rId7"/>
    <p:sldLayoutId id="2147483650" r:id="rId8"/>
    <p:sldLayoutId id="2147483651" r:id="rId9"/>
    <p:sldLayoutId id="2147483652" r:id="rId10"/>
    <p:sldLayoutId id="2147483653" r:id="rId11"/>
    <p:sldLayoutId id="2147483660" r:id="rId12"/>
    <p:sldLayoutId id="2147483662" r:id="rId13"/>
    <p:sldLayoutId id="2147483656"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2" r:id="rId23"/>
    <p:sldLayoutId id="2147483671" r:id="rId24"/>
    <p:sldLayoutId id="2147483673" r:id="rId25"/>
    <p:sldLayoutId id="2147483703"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457200"/>
            <a:ext cx="10972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a:t>Click to edit Master title style</a:t>
            </a:r>
          </a:p>
        </p:txBody>
      </p:sp>
      <p:sp>
        <p:nvSpPr>
          <p:cNvPr id="1027" name="Text Placeholder 2"/>
          <p:cNvSpPr>
            <a:spLocks noGrp="1"/>
          </p:cNvSpPr>
          <p:nvPr>
            <p:ph type="body" idx="1"/>
          </p:nvPr>
        </p:nvSpPr>
        <p:spPr bwMode="auto">
          <a:xfrm>
            <a:off x="609600" y="1625602"/>
            <a:ext cx="10972800" cy="448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264783777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p:txStyles>
    <p:titleStyle>
      <a:lvl1pPr algn="l" defTabSz="609585" rtl="0" eaLnBrk="0" fontAlgn="base" hangingPunct="0">
        <a:spcBef>
          <a:spcPct val="0"/>
        </a:spcBef>
        <a:spcAft>
          <a:spcPct val="0"/>
        </a:spcAft>
        <a:defRPr sz="3733" b="1" kern="1200">
          <a:solidFill>
            <a:schemeClr val="accent6"/>
          </a:solidFill>
          <a:latin typeface="Segoe UI" panose="020B0502040204020203" pitchFamily="34" charset="0"/>
          <a:ea typeface="MS PGothic" pitchFamily="34" charset="-128"/>
          <a:cs typeface="Segoe UI" panose="020B0502040204020203" pitchFamily="34" charset="0"/>
        </a:defRPr>
      </a:lvl1pPr>
      <a:lvl2pPr algn="l" defTabSz="609585" rtl="0" eaLnBrk="0" fontAlgn="base" hangingPunct="0">
        <a:spcBef>
          <a:spcPct val="0"/>
        </a:spcBef>
        <a:spcAft>
          <a:spcPct val="0"/>
        </a:spcAft>
        <a:defRPr sz="4267" b="1">
          <a:solidFill>
            <a:srgbClr val="FAAA28"/>
          </a:solidFill>
          <a:latin typeface="Arial" pitchFamily="34" charset="0"/>
          <a:ea typeface="MS PGothic" pitchFamily="34" charset="-128"/>
          <a:cs typeface="Geneva"/>
        </a:defRPr>
      </a:lvl2pPr>
      <a:lvl3pPr algn="l" defTabSz="609585" rtl="0" eaLnBrk="0" fontAlgn="base" hangingPunct="0">
        <a:spcBef>
          <a:spcPct val="0"/>
        </a:spcBef>
        <a:spcAft>
          <a:spcPct val="0"/>
        </a:spcAft>
        <a:defRPr sz="4267" b="1">
          <a:solidFill>
            <a:srgbClr val="FAAA28"/>
          </a:solidFill>
          <a:latin typeface="Arial" pitchFamily="34" charset="0"/>
          <a:ea typeface="MS PGothic" pitchFamily="34" charset="-128"/>
          <a:cs typeface="Geneva"/>
        </a:defRPr>
      </a:lvl3pPr>
      <a:lvl4pPr algn="l" defTabSz="609585" rtl="0" eaLnBrk="0" fontAlgn="base" hangingPunct="0">
        <a:spcBef>
          <a:spcPct val="0"/>
        </a:spcBef>
        <a:spcAft>
          <a:spcPct val="0"/>
        </a:spcAft>
        <a:defRPr sz="4267" b="1">
          <a:solidFill>
            <a:srgbClr val="FAAA28"/>
          </a:solidFill>
          <a:latin typeface="Arial" pitchFamily="34" charset="0"/>
          <a:ea typeface="MS PGothic" pitchFamily="34" charset="-128"/>
          <a:cs typeface="Geneva"/>
        </a:defRPr>
      </a:lvl4pPr>
      <a:lvl5pPr algn="l" defTabSz="609585" rtl="0" eaLnBrk="0" fontAlgn="base" hangingPunct="0">
        <a:spcBef>
          <a:spcPct val="0"/>
        </a:spcBef>
        <a:spcAft>
          <a:spcPct val="0"/>
        </a:spcAft>
        <a:defRPr sz="4267" b="1">
          <a:solidFill>
            <a:srgbClr val="FAAA28"/>
          </a:solidFill>
          <a:latin typeface="Arial" pitchFamily="34" charset="0"/>
          <a:ea typeface="MS PGothic" pitchFamily="34" charset="-128"/>
          <a:cs typeface="Geneva"/>
        </a:defRPr>
      </a:lvl5pPr>
      <a:lvl6pPr marL="609585" algn="l" defTabSz="609585" rtl="0" fontAlgn="base">
        <a:spcBef>
          <a:spcPct val="0"/>
        </a:spcBef>
        <a:spcAft>
          <a:spcPct val="0"/>
        </a:spcAft>
        <a:defRPr sz="4267">
          <a:solidFill>
            <a:srgbClr val="800000"/>
          </a:solidFill>
          <a:latin typeface="Arial" pitchFamily="34" charset="0"/>
          <a:ea typeface="Geneva"/>
          <a:cs typeface="Geneva"/>
        </a:defRPr>
      </a:lvl6pPr>
      <a:lvl7pPr marL="1219170" algn="l" defTabSz="609585" rtl="0" fontAlgn="base">
        <a:spcBef>
          <a:spcPct val="0"/>
        </a:spcBef>
        <a:spcAft>
          <a:spcPct val="0"/>
        </a:spcAft>
        <a:defRPr sz="4267">
          <a:solidFill>
            <a:srgbClr val="800000"/>
          </a:solidFill>
          <a:latin typeface="Arial" pitchFamily="34" charset="0"/>
          <a:ea typeface="Geneva"/>
          <a:cs typeface="Geneva"/>
        </a:defRPr>
      </a:lvl7pPr>
      <a:lvl8pPr marL="1828754" algn="l" defTabSz="609585" rtl="0" fontAlgn="base">
        <a:spcBef>
          <a:spcPct val="0"/>
        </a:spcBef>
        <a:spcAft>
          <a:spcPct val="0"/>
        </a:spcAft>
        <a:defRPr sz="4267">
          <a:solidFill>
            <a:srgbClr val="800000"/>
          </a:solidFill>
          <a:latin typeface="Arial" pitchFamily="34" charset="0"/>
          <a:ea typeface="Geneva"/>
          <a:cs typeface="Geneva"/>
        </a:defRPr>
      </a:lvl8pPr>
      <a:lvl9pPr marL="2438339" algn="l" defTabSz="609585" rtl="0" fontAlgn="base">
        <a:spcBef>
          <a:spcPct val="0"/>
        </a:spcBef>
        <a:spcAft>
          <a:spcPct val="0"/>
        </a:spcAft>
        <a:defRPr sz="4267">
          <a:solidFill>
            <a:srgbClr val="800000"/>
          </a:solidFill>
          <a:latin typeface="Arial" pitchFamily="34" charset="0"/>
          <a:ea typeface="Geneva"/>
          <a:cs typeface="Geneva"/>
        </a:defRPr>
      </a:lvl9pPr>
    </p:titleStyle>
    <p:bodyStyle>
      <a:lvl1pPr marL="0" indent="0" algn="l" defTabSz="609585" rtl="0" eaLnBrk="0" fontAlgn="base" hangingPunct="0">
        <a:spcBef>
          <a:spcPts val="0"/>
        </a:spcBef>
        <a:spcAft>
          <a:spcPts val="800"/>
        </a:spcAft>
        <a:buClr>
          <a:schemeClr val="tx2"/>
        </a:buClr>
        <a:buFontTx/>
        <a:buNone/>
        <a:defRPr sz="1333" kern="1200">
          <a:solidFill>
            <a:schemeClr val="tx1"/>
          </a:solidFill>
          <a:latin typeface="+mn-lt"/>
          <a:ea typeface="MS PGothic" pitchFamily="34" charset="-128"/>
          <a:cs typeface="Geneva"/>
        </a:defRPr>
      </a:lvl1pPr>
      <a:lvl2pPr marL="719649" indent="-260344" algn="l" defTabSz="609585" rtl="0" eaLnBrk="0" fontAlgn="base" hangingPunct="0">
        <a:spcBef>
          <a:spcPts val="0"/>
        </a:spcBef>
        <a:spcAft>
          <a:spcPts val="800"/>
        </a:spcAft>
        <a:buClr>
          <a:schemeClr val="tx2"/>
        </a:buClr>
        <a:buFont typeface="Arial" pitchFamily="34" charset="0"/>
        <a:buChar char="–"/>
        <a:defRPr sz="1333" kern="1200">
          <a:solidFill>
            <a:schemeClr val="tx1"/>
          </a:solidFill>
          <a:latin typeface="+mn-lt"/>
          <a:ea typeface="Geneva"/>
          <a:cs typeface="Geneva"/>
        </a:defRPr>
      </a:lvl2pPr>
      <a:lvl3pPr marL="984226" indent="-262460" algn="l" defTabSz="609585" rtl="0" eaLnBrk="0" fontAlgn="base" hangingPunct="0">
        <a:spcBef>
          <a:spcPts val="0"/>
        </a:spcBef>
        <a:spcAft>
          <a:spcPts val="800"/>
        </a:spcAft>
        <a:buClr>
          <a:schemeClr val="tx2"/>
        </a:buClr>
        <a:buFont typeface="Arial" pitchFamily="34" charset="0"/>
        <a:buChar char="•"/>
        <a:defRPr sz="1333" kern="1200">
          <a:solidFill>
            <a:schemeClr val="tx1"/>
          </a:solidFill>
          <a:latin typeface="+mn-lt"/>
          <a:ea typeface="Geneva"/>
          <a:cs typeface="Geneva"/>
        </a:defRPr>
      </a:lvl3pPr>
      <a:lvl4pPr marL="1233986" indent="-247644" algn="l" defTabSz="609585" rtl="0" eaLnBrk="0" fontAlgn="base" hangingPunct="0">
        <a:spcBef>
          <a:spcPts val="0"/>
        </a:spcBef>
        <a:spcAft>
          <a:spcPts val="800"/>
        </a:spcAft>
        <a:buClr>
          <a:schemeClr val="tx2"/>
        </a:buClr>
        <a:buFont typeface="Arial" pitchFamily="34" charset="0"/>
        <a:buChar char="–"/>
        <a:defRPr sz="1333" kern="1200">
          <a:solidFill>
            <a:schemeClr val="tx1"/>
          </a:solidFill>
          <a:latin typeface="+mn-lt"/>
          <a:ea typeface="Geneva"/>
          <a:cs typeface="Geneva"/>
        </a:defRPr>
      </a:lvl4pPr>
      <a:lvl5pPr marL="1468930" indent="-232828" algn="l" defTabSz="609585" rtl="0" eaLnBrk="0" fontAlgn="base" hangingPunct="0">
        <a:spcBef>
          <a:spcPts val="0"/>
        </a:spcBef>
        <a:spcAft>
          <a:spcPts val="800"/>
        </a:spcAft>
        <a:buClr>
          <a:schemeClr val="tx2"/>
        </a:buClr>
        <a:buFont typeface="Arial" pitchFamily="34" charset="0"/>
        <a:buChar char="»"/>
        <a:defRPr sz="1333" kern="1200">
          <a:solidFill>
            <a:schemeClr val="tx1"/>
          </a:solidFill>
          <a:latin typeface="+mn-lt"/>
          <a:ea typeface="Geneva"/>
          <a:cs typeface="Genev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0">
          <p15:clr>
            <a:srgbClr val="F26B43"/>
          </p15:clr>
        </p15:guide>
        <p15:guide id="2" pos="5480">
          <p15:clr>
            <a:srgbClr val="F26B43"/>
          </p15:clr>
        </p15:guide>
        <p15:guide id="3" orient="horz" pos="216">
          <p15:clr>
            <a:srgbClr val="F26B43"/>
          </p15:clr>
        </p15:guide>
        <p15:guide id="4" orient="horz" pos="552">
          <p15:clr>
            <a:srgbClr val="F26B43"/>
          </p15:clr>
        </p15:guide>
        <p15:guide id="5" orient="horz" pos="768">
          <p15:clr>
            <a:srgbClr val="F26B43"/>
          </p15:clr>
        </p15:guide>
        <p15:guide id="6" orient="horz" pos="2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28.xml"/><Relationship Id="rId6" Type="http://schemas.openxmlformats.org/officeDocument/2006/relationships/image" Target="../media/image37.png"/><Relationship Id="rId11" Type="http://schemas.openxmlformats.org/officeDocument/2006/relationships/image" Target="../media/image41.svg"/><Relationship Id="rId5" Type="http://schemas.openxmlformats.org/officeDocument/2006/relationships/image" Target="../media/image36.svg"/><Relationship Id="rId10" Type="http://schemas.openxmlformats.org/officeDocument/2006/relationships/image" Target="../media/image40.png"/><Relationship Id="rId4" Type="http://schemas.openxmlformats.org/officeDocument/2006/relationships/image" Target="../media/image35.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image" Target="../media/image42.png"/><Relationship Id="rId7" Type="http://schemas.openxmlformats.org/officeDocument/2006/relationships/image" Target="../media/image46.svg"/><Relationship Id="rId12"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45.svg"/><Relationship Id="rId11" Type="http://schemas.openxmlformats.org/officeDocument/2006/relationships/image" Target="../media/image50.sv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svg"/><Relationship Id="rId9" Type="http://schemas.openxmlformats.org/officeDocument/2006/relationships/image" Target="../media/image48.svg"/><Relationship Id="rId14" Type="http://schemas.openxmlformats.org/officeDocument/2006/relationships/image" Target="../media/image32.jpeg"/></Relationships>
</file>

<file path=ppt/slides/_rels/slide5.xml.rels><?xml version="1.0" encoding="UTF-8" standalone="yes"?>
<Relationships xmlns="http://schemas.openxmlformats.org/package/2006/relationships"><Relationship Id="rId13" Type="http://schemas.openxmlformats.org/officeDocument/2006/relationships/image" Target="../media/image63.png"/><Relationship Id="rId18" Type="http://schemas.openxmlformats.org/officeDocument/2006/relationships/image" Target="../media/image68.png"/><Relationship Id="rId26" Type="http://schemas.openxmlformats.org/officeDocument/2006/relationships/image" Target="../media/image50.svg"/><Relationship Id="rId3" Type="http://schemas.openxmlformats.org/officeDocument/2006/relationships/image" Target="../media/image53.png"/><Relationship Id="rId21" Type="http://schemas.openxmlformats.org/officeDocument/2006/relationships/image" Target="../media/image71.png"/><Relationship Id="rId34" Type="http://schemas.openxmlformats.org/officeDocument/2006/relationships/image" Target="../media/image80.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5" Type="http://schemas.openxmlformats.org/officeDocument/2006/relationships/image" Target="../media/image49.png"/><Relationship Id="rId33" Type="http://schemas.microsoft.com/office/2007/relationships/hdphoto" Target="../media/hdphoto2.wdp"/><Relationship Id="rId2" Type="http://schemas.openxmlformats.org/officeDocument/2006/relationships/notesSlide" Target="../notesSlides/notesSlide2.xml"/><Relationship Id="rId16" Type="http://schemas.openxmlformats.org/officeDocument/2006/relationships/image" Target="../media/image66.png"/><Relationship Id="rId20" Type="http://schemas.openxmlformats.org/officeDocument/2006/relationships/image" Target="../media/image70.png"/><Relationship Id="rId29" Type="http://schemas.openxmlformats.org/officeDocument/2006/relationships/image" Target="../media/image77.png"/><Relationship Id="rId1" Type="http://schemas.openxmlformats.org/officeDocument/2006/relationships/slideLayout" Target="../slideLayouts/slideLayout21.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4.svg"/><Relationship Id="rId32" Type="http://schemas.openxmlformats.org/officeDocument/2006/relationships/image" Target="../media/image79.png"/><Relationship Id="rId5" Type="http://schemas.openxmlformats.org/officeDocument/2006/relationships/image" Target="../media/image55.png"/><Relationship Id="rId15" Type="http://schemas.openxmlformats.org/officeDocument/2006/relationships/image" Target="../media/image65.png"/><Relationship Id="rId23" Type="http://schemas.openxmlformats.org/officeDocument/2006/relationships/image" Target="../media/image73.png"/><Relationship Id="rId28" Type="http://schemas.openxmlformats.org/officeDocument/2006/relationships/image" Target="../media/image76.svg"/><Relationship Id="rId10" Type="http://schemas.openxmlformats.org/officeDocument/2006/relationships/image" Target="../media/image60.png"/><Relationship Id="rId19" Type="http://schemas.openxmlformats.org/officeDocument/2006/relationships/image" Target="../media/image69.png"/><Relationship Id="rId31" Type="http://schemas.openxmlformats.org/officeDocument/2006/relationships/image" Target="../media/image32.jpe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svg"/><Relationship Id="rId27" Type="http://schemas.openxmlformats.org/officeDocument/2006/relationships/image" Target="../media/image75.png"/><Relationship Id="rId30" Type="http://schemas.openxmlformats.org/officeDocument/2006/relationships/image" Target="../media/image78.svg"/><Relationship Id="rId8" Type="http://schemas.openxmlformats.org/officeDocument/2006/relationships/image" Target="../media/image58.png"/></Relationships>
</file>

<file path=ppt/slides/_rels/slide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1.png"/><Relationship Id="rId1" Type="http://schemas.openxmlformats.org/officeDocument/2006/relationships/slideLayout" Target="../slideLayouts/slideLayout21.xml"/><Relationship Id="rId4" Type="http://schemas.openxmlformats.org/officeDocument/2006/relationships/image" Target="../media/image82.png"/></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2D24-50AB-2059-1F9D-CA2659AECC17}"/>
              </a:ext>
            </a:extLst>
          </p:cNvPr>
          <p:cNvSpPr>
            <a:spLocks noGrp="1"/>
          </p:cNvSpPr>
          <p:nvPr>
            <p:ph type="title"/>
          </p:nvPr>
        </p:nvSpPr>
        <p:spPr/>
        <p:txBody>
          <a:bodyPr/>
          <a:lstStyle/>
          <a:p>
            <a:r>
              <a:rPr lang="en-GB"/>
              <a:t>Flex Direct   </a:t>
            </a:r>
          </a:p>
        </p:txBody>
      </p:sp>
      <p:sp>
        <p:nvSpPr>
          <p:cNvPr id="3" name="Text Placeholder 2">
            <a:extLst>
              <a:ext uri="{FF2B5EF4-FFF2-40B4-BE49-F238E27FC236}">
                <a16:creationId xmlns:a16="http://schemas.microsoft.com/office/drawing/2014/main" id="{6B76F2C8-8B8C-36F3-4F65-BCF0B9C7E315}"/>
              </a:ext>
            </a:extLst>
          </p:cNvPr>
          <p:cNvSpPr>
            <a:spLocks noGrp="1"/>
          </p:cNvSpPr>
          <p:nvPr>
            <p:ph type="body" idx="1"/>
          </p:nvPr>
        </p:nvSpPr>
        <p:spPr/>
        <p:txBody>
          <a:bodyPr/>
          <a:lstStyle/>
          <a:p>
            <a:r>
              <a:rPr lang="en-GB"/>
              <a:t>SIF Round 3 Discovery Phase</a:t>
            </a:r>
            <a:endParaRPr lang="en-GB" sz="2000"/>
          </a:p>
        </p:txBody>
      </p:sp>
      <p:sp>
        <p:nvSpPr>
          <p:cNvPr id="4" name="Text Placeholder 3">
            <a:extLst>
              <a:ext uri="{FF2B5EF4-FFF2-40B4-BE49-F238E27FC236}">
                <a16:creationId xmlns:a16="http://schemas.microsoft.com/office/drawing/2014/main" id="{4F9FDB71-E65E-A00D-979D-223BC70C31A9}"/>
              </a:ext>
            </a:extLst>
          </p:cNvPr>
          <p:cNvSpPr>
            <a:spLocks noGrp="1"/>
          </p:cNvSpPr>
          <p:nvPr>
            <p:ph type="body" sz="quarter" idx="10"/>
          </p:nvPr>
        </p:nvSpPr>
        <p:spPr>
          <a:xfrm>
            <a:off x="370915" y="4984548"/>
            <a:ext cx="5422913" cy="451210"/>
          </a:xfrm>
        </p:spPr>
        <p:txBody>
          <a:bodyPr>
            <a:normAutofit/>
          </a:bodyPr>
          <a:lstStyle/>
          <a:p>
            <a:r>
              <a:rPr lang="en-GB"/>
              <a:t>Show &amp; Tell</a:t>
            </a:r>
          </a:p>
        </p:txBody>
      </p:sp>
      <p:pic>
        <p:nvPicPr>
          <p:cNvPr id="5" name="Picture 4" descr="A sun with text on it&#10;&#10;Description automatically generated">
            <a:extLst>
              <a:ext uri="{FF2B5EF4-FFF2-40B4-BE49-F238E27FC236}">
                <a16:creationId xmlns:a16="http://schemas.microsoft.com/office/drawing/2014/main" id="{5E692475-003A-BA98-A79B-E0647DCF3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550" y="3744299"/>
            <a:ext cx="2371726" cy="1127863"/>
          </a:xfrm>
          <a:prstGeom prst="rect">
            <a:avLst/>
          </a:prstGeom>
        </p:spPr>
      </p:pic>
      <p:pic>
        <p:nvPicPr>
          <p:cNvPr id="6" name="Picture 5" descr="A blue text on a black background&#10;&#10;Description automatically generated">
            <a:extLst>
              <a:ext uri="{FF2B5EF4-FFF2-40B4-BE49-F238E27FC236}">
                <a16:creationId xmlns:a16="http://schemas.microsoft.com/office/drawing/2014/main" id="{809C956D-90CB-5873-04BB-7F4F903BB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723" y="4990011"/>
            <a:ext cx="2009868" cy="730744"/>
          </a:xfrm>
          <a:prstGeom prst="rect">
            <a:avLst/>
          </a:prstGeom>
        </p:spPr>
      </p:pic>
      <p:pic>
        <p:nvPicPr>
          <p:cNvPr id="7" name="Picture 6" descr="Sia Partners Introduces SiaGPT | Business Wire">
            <a:extLst>
              <a:ext uri="{FF2B5EF4-FFF2-40B4-BE49-F238E27FC236}">
                <a16:creationId xmlns:a16="http://schemas.microsoft.com/office/drawing/2014/main" id="{6542F65D-42F7-C906-42F4-BE0F79D2B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676" y="5049736"/>
            <a:ext cx="2766200" cy="32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551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3A8D-4F28-684D-3A08-D0A9A97EE4F7}"/>
              </a:ext>
            </a:extLst>
          </p:cNvPr>
          <p:cNvSpPr>
            <a:spLocks noGrp="1"/>
          </p:cNvSpPr>
          <p:nvPr>
            <p:ph type="title"/>
          </p:nvPr>
        </p:nvSpPr>
        <p:spPr>
          <a:xfrm>
            <a:off x="1303572" y="2248196"/>
            <a:ext cx="6492075" cy="1595384"/>
          </a:xfrm>
        </p:spPr>
        <p:txBody>
          <a:bodyPr>
            <a:normAutofit/>
          </a:bodyPr>
          <a:lstStyle/>
          <a:p>
            <a:pPr>
              <a:lnSpc>
                <a:spcPct val="150000"/>
              </a:lnSpc>
            </a:pPr>
            <a:r>
              <a:rPr lang="en-GB" sz="5400"/>
              <a:t>Questions</a:t>
            </a:r>
          </a:p>
        </p:txBody>
      </p:sp>
    </p:spTree>
    <p:extLst>
      <p:ext uri="{BB962C8B-B14F-4D97-AF65-F5344CB8AC3E}">
        <p14:creationId xmlns:p14="http://schemas.microsoft.com/office/powerpoint/2010/main" val="354995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0BA703-C229-A953-473D-35B6B6875634}"/>
              </a:ext>
            </a:extLst>
          </p:cNvPr>
          <p:cNvSpPr>
            <a:spLocks noGrp="1"/>
          </p:cNvSpPr>
          <p:nvPr>
            <p:ph type="title"/>
          </p:nvPr>
        </p:nvSpPr>
        <p:spPr>
          <a:xfrm>
            <a:off x="711201" y="302487"/>
            <a:ext cx="3586716" cy="711200"/>
          </a:xfrm>
        </p:spPr>
        <p:txBody>
          <a:bodyPr/>
          <a:lstStyle/>
          <a:p>
            <a:r>
              <a:rPr lang="en-GB">
                <a:latin typeface="Arial" panose="020B0604020202020204" pitchFamily="34" charset="0"/>
                <a:cs typeface="Arial" panose="020B0604020202020204" pitchFamily="34" charset="0"/>
              </a:rPr>
              <a:t>Problem</a:t>
            </a:r>
          </a:p>
        </p:txBody>
      </p:sp>
      <p:sp>
        <p:nvSpPr>
          <p:cNvPr id="3" name="Rectangle 2">
            <a:extLst>
              <a:ext uri="{FF2B5EF4-FFF2-40B4-BE49-F238E27FC236}">
                <a16:creationId xmlns:a16="http://schemas.microsoft.com/office/drawing/2014/main" id="{882DFE34-4080-5E4B-5EE8-1AD081FC464F}"/>
              </a:ext>
            </a:extLst>
          </p:cNvPr>
          <p:cNvSpPr/>
          <p:nvPr/>
        </p:nvSpPr>
        <p:spPr>
          <a:xfrm flipV="1">
            <a:off x="715533" y="1086387"/>
            <a:ext cx="2880000" cy="6095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GB" sz="2400">
              <a:solidFill>
                <a:srgbClr val="FFFFFF"/>
              </a:solidFill>
              <a:latin typeface="Arial" panose="020B0604020202020204" pitchFamily="34" charset="0"/>
              <a:cs typeface="Arial" panose="020B0604020202020204" pitchFamily="34" charset="0"/>
            </a:endParaRPr>
          </a:p>
        </p:txBody>
      </p:sp>
      <p:sp>
        <p:nvSpPr>
          <p:cNvPr id="39" name="Google Shape;19531;p120">
            <a:extLst>
              <a:ext uri="{FF2B5EF4-FFF2-40B4-BE49-F238E27FC236}">
                <a16:creationId xmlns:a16="http://schemas.microsoft.com/office/drawing/2014/main" id="{BB70AE66-4EF7-A492-07EC-7B7BD33F7062}"/>
              </a:ext>
            </a:extLst>
          </p:cNvPr>
          <p:cNvSpPr/>
          <p:nvPr/>
        </p:nvSpPr>
        <p:spPr>
          <a:xfrm>
            <a:off x="1147391" y="5859291"/>
            <a:ext cx="60959" cy="60959"/>
          </a:xfrm>
          <a:custGeom>
            <a:avLst/>
            <a:gdLst/>
            <a:ahLst/>
            <a:cxnLst/>
            <a:rect l="l" t="t" r="r" b="b"/>
            <a:pathLst>
              <a:path w="120000" h="120000" extrusionOk="0">
                <a:moveTo>
                  <a:pt x="0" y="0"/>
                </a:moveTo>
                <a:lnTo>
                  <a:pt x="0" y="0"/>
                </a:lnTo>
              </a:path>
            </a:pathLst>
          </a:custGeom>
          <a:noFill/>
          <a:ln w="25400" cap="flat" cmpd="sng">
            <a:solidFill>
              <a:srgbClr val="1A1A1A"/>
            </a:solidFill>
            <a:prstDash val="solid"/>
            <a:round/>
            <a:headEnd type="none" w="sm" len="sm"/>
            <a:tailEnd type="none" w="sm" len="sm"/>
          </a:ln>
        </p:spPr>
        <p:txBody>
          <a:bodyPr spcFirstLastPara="1" wrap="square" lIns="0" tIns="0" rIns="0" bIns="0" anchor="t" anchorCtr="0">
            <a:noAutofit/>
          </a:bodyPr>
          <a:lstStyle/>
          <a:p>
            <a:pPr defTabSz="1219140">
              <a:buClr>
                <a:srgbClr val="000000"/>
              </a:buClr>
              <a:defRPr/>
            </a:pPr>
            <a:endParaRPr sz="1151" kern="0">
              <a:solidFill>
                <a:srgbClr val="70AD47"/>
              </a:solidFill>
              <a:latin typeface="Arial" panose="020B0604020202020204" pitchFamily="34" charset="0"/>
              <a:ea typeface="Calibri"/>
              <a:cs typeface="Arial" panose="020B0604020202020204" pitchFamily="34" charset="0"/>
              <a:sym typeface="Calibri"/>
            </a:endParaRPr>
          </a:p>
        </p:txBody>
      </p:sp>
      <p:sp>
        <p:nvSpPr>
          <p:cNvPr id="40" name="Google Shape;19532;p120">
            <a:extLst>
              <a:ext uri="{FF2B5EF4-FFF2-40B4-BE49-F238E27FC236}">
                <a16:creationId xmlns:a16="http://schemas.microsoft.com/office/drawing/2014/main" id="{65E8F6EB-620E-2634-4DEE-9DD029CE56A5}"/>
              </a:ext>
            </a:extLst>
          </p:cNvPr>
          <p:cNvSpPr/>
          <p:nvPr/>
        </p:nvSpPr>
        <p:spPr>
          <a:xfrm>
            <a:off x="2430967" y="4541866"/>
            <a:ext cx="61731" cy="60959"/>
          </a:xfrm>
          <a:custGeom>
            <a:avLst/>
            <a:gdLst/>
            <a:ahLst/>
            <a:cxnLst/>
            <a:rect l="l" t="t" r="r" b="b"/>
            <a:pathLst>
              <a:path w="120000" h="120000" extrusionOk="0">
                <a:moveTo>
                  <a:pt x="0" y="0"/>
                </a:moveTo>
                <a:lnTo>
                  <a:pt x="0" y="0"/>
                </a:lnTo>
              </a:path>
            </a:pathLst>
          </a:custGeom>
          <a:noFill/>
          <a:ln w="25400" cap="flat" cmpd="sng">
            <a:solidFill>
              <a:srgbClr val="1A1A1A"/>
            </a:solidFill>
            <a:prstDash val="solid"/>
            <a:round/>
            <a:headEnd type="none" w="sm" len="sm"/>
            <a:tailEnd type="none" w="sm" len="sm"/>
          </a:ln>
        </p:spPr>
        <p:txBody>
          <a:bodyPr spcFirstLastPara="1" wrap="square" lIns="0" tIns="0" rIns="0" bIns="0" anchor="t" anchorCtr="0">
            <a:noAutofit/>
          </a:bodyPr>
          <a:lstStyle/>
          <a:p>
            <a:pPr defTabSz="1219140">
              <a:buClr>
                <a:srgbClr val="000000"/>
              </a:buClr>
              <a:defRPr/>
            </a:pPr>
            <a:endParaRPr sz="1400" kern="0">
              <a:solidFill>
                <a:srgbClr val="E7E6E6">
                  <a:lumMod val="25000"/>
                </a:srgbClr>
              </a:solidFill>
              <a:latin typeface="Arial" panose="020B0604020202020204" pitchFamily="34" charset="0"/>
              <a:ea typeface="Calibri"/>
              <a:cs typeface="Arial" panose="020B0604020202020204" pitchFamily="34" charset="0"/>
              <a:sym typeface="Calibri"/>
            </a:endParaRPr>
          </a:p>
        </p:txBody>
      </p:sp>
      <p:sp>
        <p:nvSpPr>
          <p:cNvPr id="41" name="Google Shape;19533;p120">
            <a:extLst>
              <a:ext uri="{FF2B5EF4-FFF2-40B4-BE49-F238E27FC236}">
                <a16:creationId xmlns:a16="http://schemas.microsoft.com/office/drawing/2014/main" id="{E5852291-7F5B-7743-5F72-1C5783B0E79B}"/>
              </a:ext>
            </a:extLst>
          </p:cNvPr>
          <p:cNvSpPr/>
          <p:nvPr/>
        </p:nvSpPr>
        <p:spPr>
          <a:xfrm>
            <a:off x="4550875" y="4197089"/>
            <a:ext cx="61731" cy="60959"/>
          </a:xfrm>
          <a:custGeom>
            <a:avLst/>
            <a:gdLst/>
            <a:ahLst/>
            <a:cxnLst/>
            <a:rect l="l" t="t" r="r" b="b"/>
            <a:pathLst>
              <a:path w="120000" h="120000" extrusionOk="0">
                <a:moveTo>
                  <a:pt x="0" y="0"/>
                </a:moveTo>
                <a:lnTo>
                  <a:pt x="0" y="0"/>
                </a:lnTo>
              </a:path>
            </a:pathLst>
          </a:custGeom>
          <a:noFill/>
          <a:ln w="25400" cap="flat" cmpd="sng">
            <a:solidFill>
              <a:srgbClr val="1A1A1A"/>
            </a:solidFill>
            <a:prstDash val="solid"/>
            <a:round/>
            <a:headEnd type="none" w="sm" len="sm"/>
            <a:tailEnd type="none" w="sm" len="sm"/>
          </a:ln>
        </p:spPr>
        <p:txBody>
          <a:bodyPr spcFirstLastPara="1" wrap="square" lIns="0" tIns="0" rIns="0" bIns="0" anchor="t" anchorCtr="0">
            <a:noAutofit/>
          </a:bodyPr>
          <a:lstStyle/>
          <a:p>
            <a:pPr defTabSz="1219140">
              <a:buClr>
                <a:srgbClr val="000000"/>
              </a:buClr>
              <a:defRPr/>
            </a:pPr>
            <a:endParaRPr sz="1400" kern="0">
              <a:solidFill>
                <a:srgbClr val="E7E6E6">
                  <a:lumMod val="25000"/>
                </a:srgbClr>
              </a:solidFill>
              <a:latin typeface="Arial" panose="020B0604020202020204" pitchFamily="34" charset="0"/>
              <a:ea typeface="Calibri"/>
              <a:cs typeface="Arial" panose="020B0604020202020204" pitchFamily="34" charset="0"/>
              <a:sym typeface="Calibri"/>
            </a:endParaRPr>
          </a:p>
        </p:txBody>
      </p:sp>
      <p:sp>
        <p:nvSpPr>
          <p:cNvPr id="42" name="Google Shape;19536;p120">
            <a:extLst>
              <a:ext uri="{FF2B5EF4-FFF2-40B4-BE49-F238E27FC236}">
                <a16:creationId xmlns:a16="http://schemas.microsoft.com/office/drawing/2014/main" id="{FA785755-6172-1199-A8CE-B7B287085C1C}"/>
              </a:ext>
            </a:extLst>
          </p:cNvPr>
          <p:cNvSpPr/>
          <p:nvPr/>
        </p:nvSpPr>
        <p:spPr>
          <a:xfrm>
            <a:off x="9167607" y="2249965"/>
            <a:ext cx="61731" cy="60959"/>
          </a:xfrm>
          <a:custGeom>
            <a:avLst/>
            <a:gdLst/>
            <a:ahLst/>
            <a:cxnLst/>
            <a:rect l="l" t="t" r="r" b="b"/>
            <a:pathLst>
              <a:path w="120000" h="120000" extrusionOk="0">
                <a:moveTo>
                  <a:pt x="0" y="0"/>
                </a:moveTo>
                <a:lnTo>
                  <a:pt x="0" y="0"/>
                </a:lnTo>
              </a:path>
            </a:pathLst>
          </a:custGeom>
          <a:noFill/>
          <a:ln w="25400" cap="flat" cmpd="sng">
            <a:solidFill>
              <a:srgbClr val="1A1A1A"/>
            </a:solidFill>
            <a:prstDash val="solid"/>
            <a:round/>
            <a:headEnd type="none" w="sm" len="sm"/>
            <a:tailEnd type="none" w="sm" len="sm"/>
          </a:ln>
        </p:spPr>
        <p:txBody>
          <a:bodyPr spcFirstLastPara="1" wrap="square" lIns="0" tIns="0" rIns="0" bIns="0" anchor="t" anchorCtr="0">
            <a:noAutofit/>
          </a:bodyPr>
          <a:lstStyle/>
          <a:p>
            <a:pPr defTabSz="1219140">
              <a:buClr>
                <a:srgbClr val="000000"/>
              </a:buClr>
              <a:defRPr/>
            </a:pPr>
            <a:endParaRPr sz="1400" kern="0">
              <a:solidFill>
                <a:srgbClr val="E7E6E6">
                  <a:lumMod val="25000"/>
                </a:srgbClr>
              </a:solidFill>
              <a:latin typeface="Arial" panose="020B0604020202020204" pitchFamily="34" charset="0"/>
              <a:ea typeface="Calibri"/>
              <a:cs typeface="Arial" panose="020B0604020202020204" pitchFamily="34" charset="0"/>
              <a:sym typeface="Calibri"/>
            </a:endParaRPr>
          </a:p>
        </p:txBody>
      </p:sp>
      <p:sp>
        <p:nvSpPr>
          <p:cNvPr id="43" name="Google Shape;19537;p120">
            <a:extLst>
              <a:ext uri="{FF2B5EF4-FFF2-40B4-BE49-F238E27FC236}">
                <a16:creationId xmlns:a16="http://schemas.microsoft.com/office/drawing/2014/main" id="{779F5FFC-023B-B8E7-1AD6-4EE687A7E371}"/>
              </a:ext>
            </a:extLst>
          </p:cNvPr>
          <p:cNvSpPr/>
          <p:nvPr/>
        </p:nvSpPr>
        <p:spPr>
          <a:xfrm>
            <a:off x="10369571" y="1985071"/>
            <a:ext cx="61731" cy="60959"/>
          </a:xfrm>
          <a:custGeom>
            <a:avLst/>
            <a:gdLst/>
            <a:ahLst/>
            <a:cxnLst/>
            <a:rect l="l" t="t" r="r" b="b"/>
            <a:pathLst>
              <a:path w="120000" h="120000" extrusionOk="0">
                <a:moveTo>
                  <a:pt x="0" y="0"/>
                </a:moveTo>
                <a:lnTo>
                  <a:pt x="0" y="0"/>
                </a:lnTo>
              </a:path>
            </a:pathLst>
          </a:custGeom>
          <a:noFill/>
          <a:ln w="25400" cap="flat" cmpd="sng">
            <a:solidFill>
              <a:srgbClr val="1A1A1A"/>
            </a:solidFill>
            <a:prstDash val="solid"/>
            <a:round/>
            <a:headEnd type="none" w="sm" len="sm"/>
            <a:tailEnd type="none" w="sm" len="sm"/>
          </a:ln>
        </p:spPr>
        <p:txBody>
          <a:bodyPr spcFirstLastPara="1" wrap="square" lIns="0" tIns="0" rIns="0" bIns="0" anchor="t" anchorCtr="0">
            <a:noAutofit/>
          </a:bodyPr>
          <a:lstStyle/>
          <a:p>
            <a:pPr defTabSz="1219140">
              <a:buClr>
                <a:srgbClr val="000000"/>
              </a:buClr>
              <a:defRPr/>
            </a:pPr>
            <a:endParaRPr sz="1400" kern="0">
              <a:solidFill>
                <a:srgbClr val="E7E6E6">
                  <a:lumMod val="25000"/>
                </a:srgbClr>
              </a:solidFill>
              <a:latin typeface="Arial" panose="020B0604020202020204" pitchFamily="34" charset="0"/>
              <a:ea typeface="Calibri"/>
              <a:cs typeface="Arial" panose="020B0604020202020204" pitchFamily="34" charset="0"/>
              <a:sym typeface="Calibri"/>
            </a:endParaRPr>
          </a:p>
        </p:txBody>
      </p:sp>
      <p:sp>
        <p:nvSpPr>
          <p:cNvPr id="44" name="Google Shape;19551;p120">
            <a:extLst>
              <a:ext uri="{FF2B5EF4-FFF2-40B4-BE49-F238E27FC236}">
                <a16:creationId xmlns:a16="http://schemas.microsoft.com/office/drawing/2014/main" id="{BCEDF381-78A0-156B-FF48-F92DC34F8ADB}"/>
              </a:ext>
            </a:extLst>
          </p:cNvPr>
          <p:cNvSpPr txBox="1"/>
          <p:nvPr/>
        </p:nvSpPr>
        <p:spPr>
          <a:xfrm flipH="1">
            <a:off x="1405778" y="1407317"/>
            <a:ext cx="871557" cy="426835"/>
          </a:xfrm>
          <a:prstGeom prst="rect">
            <a:avLst/>
          </a:prstGeom>
          <a:noFill/>
          <a:ln>
            <a:noFill/>
          </a:ln>
        </p:spPr>
        <p:txBody>
          <a:bodyPr spcFirstLastPara="1" wrap="square" lIns="0" tIns="16933" rIns="0" bIns="0" anchor="ctr" anchorCtr="0">
            <a:noAutofit/>
          </a:bodyPr>
          <a:lstStyle/>
          <a:p>
            <a:pPr marL="16933" algn="r" defTabSz="1219140">
              <a:buClr>
                <a:srgbClr val="000000"/>
              </a:buClr>
              <a:defRPr/>
            </a:pPr>
            <a:r>
              <a:rPr lang="en-GB" sz="1333" b="1" kern="0">
                <a:solidFill>
                  <a:srgbClr val="E7E6E6">
                    <a:lumMod val="25000"/>
                  </a:srgbClr>
                </a:solidFill>
                <a:latin typeface="Arial" panose="020B0604020202020204" pitchFamily="34" charset="0"/>
                <a:ea typeface="MS PGothic" pitchFamily="34" charset="-128"/>
                <a:cs typeface="Arial" panose="020B0604020202020204" pitchFamily="34" charset="0"/>
                <a:sym typeface="Arial"/>
              </a:rPr>
              <a:t>A need for energy flexibility </a:t>
            </a:r>
            <a:endParaRPr sz="1333" kern="0">
              <a:solidFill>
                <a:srgbClr val="E7E6E6">
                  <a:lumMod val="25000"/>
                </a:srgbClr>
              </a:solidFill>
              <a:latin typeface="Arial" panose="020B0604020202020204" pitchFamily="34" charset="0"/>
              <a:ea typeface="MS PGothic" pitchFamily="34" charset="-128"/>
              <a:cs typeface="Arial" panose="020B0604020202020204" pitchFamily="34" charset="0"/>
              <a:sym typeface="Arial"/>
            </a:endParaRPr>
          </a:p>
        </p:txBody>
      </p:sp>
      <p:sp>
        <p:nvSpPr>
          <p:cNvPr id="45" name="Google Shape;19553;p120">
            <a:extLst>
              <a:ext uri="{FF2B5EF4-FFF2-40B4-BE49-F238E27FC236}">
                <a16:creationId xmlns:a16="http://schemas.microsoft.com/office/drawing/2014/main" id="{105D54F0-98D5-E457-FBC3-4EEC45CDA7F2}"/>
              </a:ext>
            </a:extLst>
          </p:cNvPr>
          <p:cNvSpPr txBox="1"/>
          <p:nvPr/>
        </p:nvSpPr>
        <p:spPr>
          <a:xfrm flipH="1">
            <a:off x="905360" y="3457092"/>
            <a:ext cx="1389825" cy="261045"/>
          </a:xfrm>
          <a:prstGeom prst="rect">
            <a:avLst/>
          </a:prstGeom>
          <a:noFill/>
          <a:ln>
            <a:noFill/>
          </a:ln>
        </p:spPr>
        <p:txBody>
          <a:bodyPr spcFirstLastPara="1" wrap="square" lIns="0" tIns="16933" rIns="0" bIns="0" anchor="ctr" anchorCtr="0">
            <a:noAutofit/>
          </a:bodyPr>
          <a:lstStyle/>
          <a:p>
            <a:pPr marL="16933" algn="r" defTabSz="1219140">
              <a:buClr>
                <a:srgbClr val="000000"/>
              </a:buClr>
              <a:defRPr/>
            </a:pPr>
            <a:r>
              <a:rPr lang="en-GB" sz="1333" b="1" kern="0">
                <a:solidFill>
                  <a:srgbClr val="E7E6E6">
                    <a:lumMod val="25000"/>
                  </a:srgbClr>
                </a:solidFill>
                <a:latin typeface="Arial" panose="020B0604020202020204" pitchFamily="34" charset="0"/>
                <a:ea typeface="MS PGothic" pitchFamily="34" charset="-128"/>
                <a:cs typeface="Arial" panose="020B0604020202020204" pitchFamily="34" charset="0"/>
                <a:sym typeface="Arial"/>
              </a:rPr>
              <a:t>Extensive centralised </a:t>
            </a:r>
          </a:p>
          <a:p>
            <a:pPr marL="16933" algn="r" defTabSz="1219140">
              <a:buClr>
                <a:srgbClr val="000000"/>
              </a:buClr>
              <a:defRPr/>
            </a:pPr>
            <a:r>
              <a:rPr lang="en-GB" sz="1333" b="1" kern="0">
                <a:solidFill>
                  <a:srgbClr val="E7E6E6">
                    <a:lumMod val="25000"/>
                  </a:srgbClr>
                </a:solidFill>
                <a:latin typeface="Arial" panose="020B0604020202020204" pitchFamily="34" charset="0"/>
                <a:ea typeface="MS PGothic" pitchFamily="34" charset="-128"/>
                <a:cs typeface="Arial" panose="020B0604020202020204" pitchFamily="34" charset="0"/>
                <a:sym typeface="Arial"/>
              </a:rPr>
              <a:t>funding for efficiency upgrades </a:t>
            </a:r>
            <a:endParaRPr sz="1333" kern="0">
              <a:solidFill>
                <a:srgbClr val="E7E6E6">
                  <a:lumMod val="25000"/>
                </a:srgbClr>
              </a:solidFill>
              <a:latin typeface="Arial" panose="020B0604020202020204" pitchFamily="34" charset="0"/>
              <a:ea typeface="MS PGothic" pitchFamily="34" charset="-128"/>
              <a:cs typeface="Arial" panose="020B0604020202020204" pitchFamily="34" charset="0"/>
              <a:sym typeface="Arial"/>
            </a:endParaRPr>
          </a:p>
        </p:txBody>
      </p:sp>
      <p:sp>
        <p:nvSpPr>
          <p:cNvPr id="46" name="Google Shape;19554;p120">
            <a:extLst>
              <a:ext uri="{FF2B5EF4-FFF2-40B4-BE49-F238E27FC236}">
                <a16:creationId xmlns:a16="http://schemas.microsoft.com/office/drawing/2014/main" id="{136DEA9D-A369-0392-6B30-1B58DCF51D96}"/>
              </a:ext>
            </a:extLst>
          </p:cNvPr>
          <p:cNvSpPr txBox="1"/>
          <p:nvPr/>
        </p:nvSpPr>
        <p:spPr>
          <a:xfrm flipH="1">
            <a:off x="2430966" y="3061040"/>
            <a:ext cx="8667617" cy="1093981"/>
          </a:xfrm>
          <a:prstGeom prst="rect">
            <a:avLst/>
          </a:prstGeom>
          <a:noFill/>
          <a:ln>
            <a:noFill/>
          </a:ln>
        </p:spPr>
        <p:txBody>
          <a:bodyPr spcFirstLastPara="1" wrap="square" lIns="0" tIns="16933" rIns="0" bIns="0" anchor="ctr" anchorCtr="0">
            <a:noAutofit/>
          </a:bodyPr>
          <a:lstStyle/>
          <a:p>
            <a:pPr defTabSz="1219140">
              <a:buClr>
                <a:srgbClr val="000000"/>
              </a:buClr>
              <a:defRPr/>
            </a:pPr>
            <a:r>
              <a:rPr lang="en-GB" sz="1333" kern="0">
                <a:solidFill>
                  <a:srgbClr val="E7E6E6">
                    <a:lumMod val="25000"/>
                  </a:srgbClr>
                </a:solidFill>
                <a:latin typeface="Arial" panose="020B0604020202020204" pitchFamily="34" charset="0"/>
                <a:ea typeface="MS PGothic" pitchFamily="34" charset="-128"/>
                <a:cs typeface="Arial" panose="020B0604020202020204" pitchFamily="34" charset="0"/>
              </a:rPr>
              <a:t>There is a </a:t>
            </a:r>
            <a:r>
              <a:rPr lang="en-GB" sz="1333" b="1" kern="0">
                <a:solidFill>
                  <a:srgbClr val="F8931E"/>
                </a:solidFill>
                <a:latin typeface="Arial" panose="020B0604020202020204" pitchFamily="34" charset="0"/>
                <a:ea typeface="MS PGothic" pitchFamily="34" charset="-128"/>
                <a:cs typeface="Arial" panose="020B0604020202020204" pitchFamily="34" charset="0"/>
              </a:rPr>
              <a:t>vast amount of centralised funding</a:t>
            </a:r>
            <a:r>
              <a:rPr lang="en-GB" sz="1333" kern="0">
                <a:solidFill>
                  <a:srgbClr val="E7E6E6">
                    <a:lumMod val="25000"/>
                  </a:srgbClr>
                </a:solidFill>
                <a:latin typeface="Arial" panose="020B0604020202020204" pitchFamily="34" charset="0"/>
                <a:ea typeface="MS PGothic" pitchFamily="34" charset="-128"/>
                <a:cs typeface="Arial" panose="020B0604020202020204" pitchFamily="34" charset="0"/>
              </a:rPr>
              <a:t> available to Local Authorities and Social Housing Providers such as the: Home Upgrade Grant, Social Housing Decarbonisation fund and ECO4 Flex, to undertake energy efficiency retrofits across their region. </a:t>
            </a:r>
          </a:p>
          <a:p>
            <a:pPr defTabSz="1219140">
              <a:buClr>
                <a:srgbClr val="000000"/>
              </a:buClr>
              <a:defRPr/>
            </a:pPr>
            <a:r>
              <a:rPr lang="en-GB" sz="1333" kern="0">
                <a:solidFill>
                  <a:srgbClr val="E7E6E6">
                    <a:lumMod val="25000"/>
                  </a:srgbClr>
                </a:solidFill>
                <a:latin typeface="Arial" panose="020B0604020202020204" pitchFamily="34" charset="0"/>
                <a:ea typeface="MS PGothic" pitchFamily="34" charset="-128"/>
                <a:cs typeface="Arial" panose="020B0604020202020204" pitchFamily="34" charset="0"/>
              </a:rPr>
              <a:t>These energy efficiency retrofits can </a:t>
            </a:r>
            <a:r>
              <a:rPr lang="en-GB" sz="1333" b="1" kern="0">
                <a:solidFill>
                  <a:srgbClr val="F7941E"/>
                </a:solidFill>
                <a:latin typeface="Arial" panose="020B0604020202020204" pitchFamily="34" charset="0"/>
                <a:ea typeface="MS PGothic" pitchFamily="34" charset="-128"/>
                <a:cs typeface="Arial" panose="020B0604020202020204" pitchFamily="34" charset="0"/>
              </a:rPr>
              <a:t>provide Sustain flexibility </a:t>
            </a:r>
            <a:r>
              <a:rPr lang="en-GB" sz="1333" kern="0">
                <a:solidFill>
                  <a:srgbClr val="E7E6E6">
                    <a:lumMod val="25000"/>
                  </a:srgbClr>
                </a:solidFill>
                <a:latin typeface="Arial" panose="020B0604020202020204" pitchFamily="34" charset="0"/>
                <a:ea typeface="MS PGothic" pitchFamily="34" charset="-128"/>
                <a:cs typeface="Arial" panose="020B0604020202020204" pitchFamily="34" charset="0"/>
              </a:rPr>
              <a:t>but there is </a:t>
            </a:r>
            <a:r>
              <a:rPr lang="en-GB" sz="1333" b="1" kern="0">
                <a:solidFill>
                  <a:srgbClr val="F8931E"/>
                </a:solidFill>
                <a:latin typeface="Arial" panose="020B0604020202020204" pitchFamily="34" charset="0"/>
                <a:ea typeface="MS PGothic" pitchFamily="34" charset="-128"/>
                <a:cs typeface="Arial" panose="020B0604020202020204" pitchFamily="34" charset="0"/>
              </a:rPr>
              <a:t>limited coordination </a:t>
            </a:r>
            <a:r>
              <a:rPr lang="en-GB" sz="1333" kern="0">
                <a:solidFill>
                  <a:srgbClr val="E7E6E6">
                    <a:lumMod val="25000"/>
                  </a:srgbClr>
                </a:solidFill>
                <a:latin typeface="Arial" panose="020B0604020202020204" pitchFamily="34" charset="0"/>
                <a:ea typeface="MS PGothic" pitchFamily="34" charset="-128"/>
                <a:cs typeface="Arial" panose="020B0604020202020204" pitchFamily="34" charset="0"/>
              </a:rPr>
              <a:t>between these social landlords (who represent a large portion of vulnerable customers) and the flexibility supply chain. </a:t>
            </a:r>
          </a:p>
        </p:txBody>
      </p:sp>
      <p:sp>
        <p:nvSpPr>
          <p:cNvPr id="47" name="Google Shape;19555;p120">
            <a:extLst>
              <a:ext uri="{FF2B5EF4-FFF2-40B4-BE49-F238E27FC236}">
                <a16:creationId xmlns:a16="http://schemas.microsoft.com/office/drawing/2014/main" id="{0F2D3013-1CA9-D6E4-55DC-FA3004F1F3F7}"/>
              </a:ext>
            </a:extLst>
          </p:cNvPr>
          <p:cNvSpPr txBox="1"/>
          <p:nvPr/>
        </p:nvSpPr>
        <p:spPr>
          <a:xfrm flipH="1">
            <a:off x="1228004" y="4618742"/>
            <a:ext cx="1049331" cy="615841"/>
          </a:xfrm>
          <a:prstGeom prst="rect">
            <a:avLst/>
          </a:prstGeom>
          <a:noFill/>
          <a:ln>
            <a:noFill/>
          </a:ln>
        </p:spPr>
        <p:txBody>
          <a:bodyPr spcFirstLastPara="1" wrap="square" lIns="0" tIns="16933" rIns="0" bIns="0" anchor="ctr" anchorCtr="0">
            <a:noAutofit/>
          </a:bodyPr>
          <a:lstStyle/>
          <a:p>
            <a:pPr marL="16933" algn="r" defTabSz="1219140">
              <a:buClr>
                <a:srgbClr val="000000"/>
              </a:buClr>
              <a:defRPr/>
            </a:pPr>
            <a:r>
              <a:rPr lang="en-GB" sz="1333" b="1" kern="0">
                <a:solidFill>
                  <a:srgbClr val="E7E6E6">
                    <a:lumMod val="25000"/>
                  </a:srgbClr>
                </a:solidFill>
                <a:latin typeface="Arial" panose="020B0604020202020204" pitchFamily="34" charset="0"/>
                <a:ea typeface="MS PGothic" pitchFamily="34" charset="-128"/>
                <a:cs typeface="Arial" panose="020B0604020202020204" pitchFamily="34" charset="0"/>
                <a:sym typeface="Arial"/>
              </a:rPr>
              <a:t>Uptake of energy efficiency flexibility</a:t>
            </a:r>
            <a:endParaRPr sz="1333" kern="0">
              <a:solidFill>
                <a:srgbClr val="E7E6E6">
                  <a:lumMod val="25000"/>
                </a:srgbClr>
              </a:solidFill>
              <a:latin typeface="Arial" panose="020B0604020202020204" pitchFamily="34" charset="0"/>
              <a:ea typeface="MS PGothic" pitchFamily="34" charset="-128"/>
              <a:cs typeface="Arial" panose="020B0604020202020204" pitchFamily="34" charset="0"/>
              <a:sym typeface="Arial"/>
            </a:endParaRPr>
          </a:p>
        </p:txBody>
      </p:sp>
      <p:grpSp>
        <p:nvGrpSpPr>
          <p:cNvPr id="48" name="Google Shape;19566;p120">
            <a:extLst>
              <a:ext uri="{FF2B5EF4-FFF2-40B4-BE49-F238E27FC236}">
                <a16:creationId xmlns:a16="http://schemas.microsoft.com/office/drawing/2014/main" id="{6F4345DA-D58D-8E07-778B-50EDE02E3C1A}"/>
              </a:ext>
            </a:extLst>
          </p:cNvPr>
          <p:cNvGrpSpPr/>
          <p:nvPr/>
        </p:nvGrpSpPr>
        <p:grpSpPr>
          <a:xfrm flipH="1">
            <a:off x="791748" y="4580984"/>
            <a:ext cx="480285" cy="453656"/>
            <a:chOff x="5076536" y="2475654"/>
            <a:chExt cx="1248600" cy="1221900"/>
          </a:xfrm>
        </p:grpSpPr>
        <p:sp>
          <p:nvSpPr>
            <p:cNvPr id="49" name="Google Shape;19567;p120">
              <a:extLst>
                <a:ext uri="{FF2B5EF4-FFF2-40B4-BE49-F238E27FC236}">
                  <a16:creationId xmlns:a16="http://schemas.microsoft.com/office/drawing/2014/main" id="{A26406CE-B765-F4A3-B23A-4A3305368A22}"/>
                </a:ext>
              </a:extLst>
            </p:cNvPr>
            <p:cNvSpPr/>
            <p:nvPr/>
          </p:nvSpPr>
          <p:spPr>
            <a:xfrm>
              <a:off x="5076536" y="2475654"/>
              <a:ext cx="1248600" cy="1221900"/>
            </a:xfrm>
            <a:prstGeom prst="ellipse">
              <a:avLst/>
            </a:prstGeom>
            <a:solidFill>
              <a:srgbClr val="A5A5A5"/>
            </a:solidFill>
            <a:ln>
              <a:noFill/>
            </a:ln>
          </p:spPr>
          <p:txBody>
            <a:bodyPr spcFirstLastPara="1" wrap="square" lIns="121900" tIns="121900" rIns="121900" bIns="121900" anchor="ctr" anchorCtr="0">
              <a:noAutofit/>
            </a:bodyPr>
            <a:lstStyle/>
            <a:p>
              <a:pPr defTabSz="1219140">
                <a:buClr>
                  <a:srgbClr val="000000"/>
                </a:buClr>
                <a:defRPr/>
              </a:pPr>
              <a:endParaRPr sz="1151" kern="0">
                <a:solidFill>
                  <a:srgbClr val="70AD47"/>
                </a:solidFill>
                <a:latin typeface="Arial" panose="020B0604020202020204" pitchFamily="34" charset="0"/>
                <a:ea typeface="MS PGothic" pitchFamily="34" charset="-128"/>
                <a:cs typeface="Arial" panose="020B0604020202020204" pitchFamily="34" charset="0"/>
                <a:sym typeface="Arial"/>
              </a:endParaRPr>
            </a:p>
          </p:txBody>
        </p:sp>
        <p:pic>
          <p:nvPicPr>
            <p:cNvPr id="50" name="Google Shape;19568;p120" descr="Bar chart outline">
              <a:extLst>
                <a:ext uri="{FF2B5EF4-FFF2-40B4-BE49-F238E27FC236}">
                  <a16:creationId xmlns:a16="http://schemas.microsoft.com/office/drawing/2014/main" id="{5E5E61D8-41C5-8735-A08D-6403A5298E3D}"/>
                </a:ext>
              </a:extLst>
            </p:cNvPr>
            <p:cNvPicPr preferRelativeResize="0"/>
            <p:nvPr/>
          </p:nvPicPr>
          <p:blipFill>
            <a:blip r:embed="rId2">
              <a:extLst>
                <a:ext uri="{96DAC541-7B7A-43D3-8B79-37D633B846F1}">
                  <asvg:svgBlip xmlns:asvg="http://schemas.microsoft.com/office/drawing/2016/SVG/main" r:embed="rId3"/>
                </a:ext>
              </a:extLst>
            </a:blip>
            <a:srcRect/>
            <a:stretch/>
          </p:blipFill>
          <p:spPr>
            <a:xfrm flipH="1">
              <a:off x="5348812" y="2758450"/>
              <a:ext cx="727373" cy="656309"/>
            </a:xfrm>
            <a:prstGeom prst="rect">
              <a:avLst/>
            </a:prstGeom>
            <a:noFill/>
            <a:ln>
              <a:noFill/>
            </a:ln>
          </p:spPr>
        </p:pic>
      </p:grpSp>
      <p:grpSp>
        <p:nvGrpSpPr>
          <p:cNvPr id="51" name="Group 50">
            <a:extLst>
              <a:ext uri="{FF2B5EF4-FFF2-40B4-BE49-F238E27FC236}">
                <a16:creationId xmlns:a16="http://schemas.microsoft.com/office/drawing/2014/main" id="{EE9D5830-DAA8-61E8-6D01-2F1FF6A6FB4C}"/>
              </a:ext>
            </a:extLst>
          </p:cNvPr>
          <p:cNvGrpSpPr/>
          <p:nvPr/>
        </p:nvGrpSpPr>
        <p:grpSpPr>
          <a:xfrm>
            <a:off x="803126" y="3100189"/>
            <a:ext cx="480285" cy="453656"/>
            <a:chOff x="684799" y="2860251"/>
            <a:chExt cx="720000" cy="720000"/>
          </a:xfrm>
        </p:grpSpPr>
        <p:sp>
          <p:nvSpPr>
            <p:cNvPr id="52" name="Google Shape;19564;p120">
              <a:extLst>
                <a:ext uri="{FF2B5EF4-FFF2-40B4-BE49-F238E27FC236}">
                  <a16:creationId xmlns:a16="http://schemas.microsoft.com/office/drawing/2014/main" id="{6CE1B90B-C0F3-CE60-410C-9708BB2698A2}"/>
                </a:ext>
              </a:extLst>
            </p:cNvPr>
            <p:cNvSpPr/>
            <p:nvPr/>
          </p:nvSpPr>
          <p:spPr>
            <a:xfrm flipH="1">
              <a:off x="684799" y="2860251"/>
              <a:ext cx="720000" cy="720000"/>
            </a:xfrm>
            <a:prstGeom prst="ellipse">
              <a:avLst/>
            </a:prstGeom>
            <a:solidFill>
              <a:srgbClr val="FAC52F"/>
            </a:solidFill>
            <a:ln>
              <a:noFill/>
            </a:ln>
          </p:spPr>
          <p:txBody>
            <a:bodyPr spcFirstLastPara="1" wrap="square" lIns="121900" tIns="121900" rIns="121900" bIns="121900" anchor="ctr" anchorCtr="0">
              <a:noAutofit/>
            </a:bodyPr>
            <a:lstStyle/>
            <a:p>
              <a:pPr defTabSz="1219140">
                <a:buClr>
                  <a:srgbClr val="000000"/>
                </a:buClr>
                <a:defRPr/>
              </a:pPr>
              <a:endParaRPr sz="1151" kern="0">
                <a:solidFill>
                  <a:srgbClr val="70AD47"/>
                </a:solidFill>
                <a:latin typeface="Arial" panose="020B0604020202020204" pitchFamily="34" charset="0"/>
                <a:ea typeface="MS PGothic" pitchFamily="34" charset="-128"/>
                <a:cs typeface="Arial" panose="020B0604020202020204" pitchFamily="34" charset="0"/>
                <a:sym typeface="Arial"/>
              </a:endParaRPr>
            </a:p>
          </p:txBody>
        </p:sp>
        <p:pic>
          <p:nvPicPr>
            <p:cNvPr id="53" name="Graphic 52" descr="Coins outline">
              <a:extLst>
                <a:ext uri="{FF2B5EF4-FFF2-40B4-BE49-F238E27FC236}">
                  <a16:creationId xmlns:a16="http://schemas.microsoft.com/office/drawing/2014/main" id="{82BA2C25-9F0A-1DED-FAC2-D6E38D2792F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38057" y="3008353"/>
              <a:ext cx="409735" cy="435342"/>
            </a:xfrm>
            <a:prstGeom prst="rect">
              <a:avLst/>
            </a:prstGeom>
          </p:spPr>
        </p:pic>
      </p:grpSp>
      <p:cxnSp>
        <p:nvCxnSpPr>
          <p:cNvPr id="54" name="Straight Connector 53">
            <a:extLst>
              <a:ext uri="{FF2B5EF4-FFF2-40B4-BE49-F238E27FC236}">
                <a16:creationId xmlns:a16="http://schemas.microsoft.com/office/drawing/2014/main" id="{8E3B764E-8E9E-1E10-E39E-685283C37EA1}"/>
              </a:ext>
            </a:extLst>
          </p:cNvPr>
          <p:cNvCxnSpPr>
            <a:cxnSpLocks/>
          </p:cNvCxnSpPr>
          <p:nvPr/>
        </p:nvCxnSpPr>
        <p:spPr>
          <a:xfrm flipV="1">
            <a:off x="763429" y="4286353"/>
            <a:ext cx="10468881" cy="5795"/>
          </a:xfrm>
          <a:prstGeom prst="line">
            <a:avLst/>
          </a:prstGeom>
          <a:noFill/>
          <a:ln w="6350" cap="flat" cmpd="sng" algn="ctr">
            <a:solidFill>
              <a:srgbClr val="F8931E"/>
            </a:solidFill>
            <a:prstDash val="solid"/>
            <a:miter lim="800000"/>
          </a:ln>
          <a:effectLst/>
        </p:spPr>
      </p:cxnSp>
      <p:cxnSp>
        <p:nvCxnSpPr>
          <p:cNvPr id="55" name="Straight Connector 54">
            <a:extLst>
              <a:ext uri="{FF2B5EF4-FFF2-40B4-BE49-F238E27FC236}">
                <a16:creationId xmlns:a16="http://schemas.microsoft.com/office/drawing/2014/main" id="{B2E07514-5608-5090-7F42-7CAA45FE4C92}"/>
              </a:ext>
            </a:extLst>
          </p:cNvPr>
          <p:cNvCxnSpPr>
            <a:cxnSpLocks/>
          </p:cNvCxnSpPr>
          <p:nvPr/>
        </p:nvCxnSpPr>
        <p:spPr>
          <a:xfrm>
            <a:off x="764069" y="2947792"/>
            <a:ext cx="10467600" cy="0"/>
          </a:xfrm>
          <a:prstGeom prst="line">
            <a:avLst/>
          </a:prstGeom>
          <a:noFill/>
          <a:ln w="6350" cap="flat" cmpd="sng" algn="ctr">
            <a:solidFill>
              <a:srgbClr val="F8931E"/>
            </a:solidFill>
            <a:prstDash val="solid"/>
            <a:miter lim="800000"/>
          </a:ln>
          <a:effectLst/>
        </p:spPr>
      </p:cxnSp>
      <p:sp>
        <p:nvSpPr>
          <p:cNvPr id="56" name="Google Shape;19554;p120">
            <a:extLst>
              <a:ext uri="{FF2B5EF4-FFF2-40B4-BE49-F238E27FC236}">
                <a16:creationId xmlns:a16="http://schemas.microsoft.com/office/drawing/2014/main" id="{549FFC9B-99B2-6F48-9653-A3F3332F2D5F}"/>
              </a:ext>
            </a:extLst>
          </p:cNvPr>
          <p:cNvSpPr txBox="1"/>
          <p:nvPr/>
        </p:nvSpPr>
        <p:spPr>
          <a:xfrm flipH="1">
            <a:off x="2430965" y="4401026"/>
            <a:ext cx="8800704" cy="1093981"/>
          </a:xfrm>
          <a:prstGeom prst="rect">
            <a:avLst/>
          </a:prstGeom>
          <a:noFill/>
          <a:ln>
            <a:noFill/>
          </a:ln>
        </p:spPr>
        <p:txBody>
          <a:bodyPr spcFirstLastPara="1" wrap="square" lIns="0" tIns="16933" rIns="0" bIns="0" anchor="ctr" anchorCtr="0">
            <a:noAutofit/>
          </a:bodyPr>
          <a:lstStyle/>
          <a:p>
            <a:pPr defTabSz="1219140">
              <a:buClr>
                <a:srgbClr val="000000"/>
              </a:buClr>
              <a:defRPr/>
            </a:pPr>
            <a:r>
              <a:rPr lang="en-GB" sz="1333" b="1" kern="0">
                <a:solidFill>
                  <a:srgbClr val="EF8A22"/>
                </a:solidFill>
                <a:latin typeface="Arial" panose="020B0604020202020204" pitchFamily="34" charset="0"/>
                <a:ea typeface="MS PGothic" pitchFamily="34" charset="-128"/>
                <a:cs typeface="Arial" panose="020B0604020202020204" pitchFamily="34" charset="0"/>
              </a:rPr>
              <a:t>Low</a:t>
            </a:r>
            <a:r>
              <a:rPr lang="en-GB" sz="1333" kern="0">
                <a:solidFill>
                  <a:srgbClr val="E7E6E6">
                    <a:lumMod val="25000"/>
                  </a:srgbClr>
                </a:solidFill>
                <a:latin typeface="Arial" panose="020B0604020202020204" pitchFamily="34" charset="0"/>
                <a:ea typeface="MS PGothic" pitchFamily="34" charset="-128"/>
                <a:cs typeface="Arial" panose="020B0604020202020204" pitchFamily="34" charset="0"/>
              </a:rPr>
              <a:t> </a:t>
            </a:r>
            <a:r>
              <a:rPr lang="en-GB" sz="1333" b="1" kern="0">
                <a:solidFill>
                  <a:srgbClr val="EF8A22"/>
                </a:solidFill>
                <a:latin typeface="Arial" panose="020B0604020202020204" pitchFamily="34" charset="0"/>
                <a:ea typeface="MS PGothic" pitchFamily="34" charset="-128"/>
                <a:cs typeface="Arial" panose="020B0604020202020204" pitchFamily="34" charset="0"/>
              </a:rPr>
              <a:t>uptake of Energy Efficiency</a:t>
            </a:r>
            <a:r>
              <a:rPr lang="en-GB" sz="1333" kern="0">
                <a:solidFill>
                  <a:srgbClr val="E7E6E6">
                    <a:lumMod val="25000"/>
                  </a:srgbClr>
                </a:solidFill>
                <a:latin typeface="Arial" panose="020B0604020202020204" pitchFamily="34" charset="0"/>
                <a:ea typeface="MS PGothic" pitchFamily="34" charset="-128"/>
                <a:cs typeface="Arial" panose="020B0604020202020204" pitchFamily="34" charset="0"/>
              </a:rPr>
              <a:t> type Sustain flexibility due to limited awareness and constraints baselining. If these barriers are addressed, it would better align the supply chain and unlock wider system benefits for both the network and end consumers. </a:t>
            </a:r>
          </a:p>
        </p:txBody>
      </p:sp>
      <p:sp>
        <p:nvSpPr>
          <p:cNvPr id="57" name="Google Shape;19554;p120">
            <a:extLst>
              <a:ext uri="{FF2B5EF4-FFF2-40B4-BE49-F238E27FC236}">
                <a16:creationId xmlns:a16="http://schemas.microsoft.com/office/drawing/2014/main" id="{D32EE29A-A11A-D6E7-7F62-470549137294}"/>
              </a:ext>
            </a:extLst>
          </p:cNvPr>
          <p:cNvSpPr txBox="1"/>
          <p:nvPr/>
        </p:nvSpPr>
        <p:spPr>
          <a:xfrm flipH="1">
            <a:off x="2430965" y="1574308"/>
            <a:ext cx="6018208" cy="1093981"/>
          </a:xfrm>
          <a:prstGeom prst="rect">
            <a:avLst/>
          </a:prstGeom>
          <a:noFill/>
          <a:ln>
            <a:noFill/>
          </a:ln>
        </p:spPr>
        <p:txBody>
          <a:bodyPr spcFirstLastPara="1" wrap="square" lIns="0" tIns="16933" rIns="0" bIns="0" anchor="ctr" anchorCtr="0">
            <a:noAutofit/>
          </a:bodyPr>
          <a:lstStyle/>
          <a:p>
            <a:pPr defTabSz="1219140">
              <a:buClr>
                <a:srgbClr val="000000"/>
              </a:buClr>
              <a:defRPr/>
            </a:pPr>
            <a:r>
              <a:rPr lang="en-GB" sz="1333" kern="0">
                <a:solidFill>
                  <a:srgbClr val="E7E6E6">
                    <a:lumMod val="25000"/>
                  </a:srgbClr>
                </a:solidFill>
                <a:latin typeface="Arial" panose="020B0604020202020204" pitchFamily="34" charset="0"/>
                <a:ea typeface="MS PGothic" pitchFamily="34" charset="-128"/>
                <a:cs typeface="Arial" panose="020B0604020202020204" pitchFamily="34" charset="0"/>
              </a:rPr>
              <a:t>There is a need to </a:t>
            </a:r>
            <a:r>
              <a:rPr lang="en-GB" sz="1333" b="1" kern="0">
                <a:solidFill>
                  <a:srgbClr val="F8931E"/>
                </a:solidFill>
                <a:latin typeface="Arial" panose="020B0604020202020204" pitchFamily="34" charset="0"/>
                <a:ea typeface="MS PGothic" pitchFamily="34" charset="-128"/>
                <a:cs typeface="Arial" panose="020B0604020202020204" pitchFamily="34" charset="0"/>
              </a:rPr>
              <a:t>enhance energy flexibility </a:t>
            </a:r>
            <a:r>
              <a:rPr lang="en-GB" sz="1333" kern="0">
                <a:solidFill>
                  <a:srgbClr val="E7E6E6">
                    <a:lumMod val="25000"/>
                  </a:srgbClr>
                </a:solidFill>
                <a:latin typeface="Arial" panose="020B0604020202020204" pitchFamily="34" charset="0"/>
                <a:ea typeface="MS PGothic" pitchFamily="34" charset="-128"/>
                <a:cs typeface="Arial" panose="020B0604020202020204" pitchFamily="34" charset="0"/>
              </a:rPr>
              <a:t>usage to meet peak hour energy demands efficiently. </a:t>
            </a:r>
            <a:r>
              <a:rPr lang="en-GB" sz="1333" b="1" kern="0">
                <a:solidFill>
                  <a:srgbClr val="F8931E"/>
                </a:solidFill>
                <a:latin typeface="Arial" panose="020B0604020202020204" pitchFamily="34" charset="0"/>
                <a:ea typeface="MS PGothic" pitchFamily="34" charset="-128"/>
                <a:cs typeface="Arial" panose="020B0604020202020204" pitchFamily="34" charset="0"/>
              </a:rPr>
              <a:t>Sustain</a:t>
            </a:r>
            <a:r>
              <a:rPr lang="en-GB" sz="1333" kern="0">
                <a:latin typeface="Arial" panose="020B0604020202020204" pitchFamily="34" charset="0"/>
                <a:ea typeface="MS PGothic" pitchFamily="34" charset="-128"/>
                <a:cs typeface="Arial" panose="020B0604020202020204" pitchFamily="34" charset="0"/>
              </a:rPr>
              <a:t>*,</a:t>
            </a:r>
            <a:r>
              <a:rPr lang="en-GB" sz="1333" b="1" kern="0">
                <a:solidFill>
                  <a:srgbClr val="F8931E"/>
                </a:solidFill>
                <a:latin typeface="Arial" panose="020B0604020202020204" pitchFamily="34" charset="0"/>
                <a:ea typeface="MS PGothic" pitchFamily="34" charset="-128"/>
                <a:cs typeface="Arial" panose="020B0604020202020204" pitchFamily="34" charset="0"/>
              </a:rPr>
              <a:t> </a:t>
            </a:r>
            <a:r>
              <a:rPr lang="en-GB" sz="1333" kern="0">
                <a:solidFill>
                  <a:prstClr val="black"/>
                </a:solidFill>
                <a:latin typeface="Arial" panose="020B0604020202020204" pitchFamily="34" charset="0"/>
                <a:ea typeface="MS PGothic" pitchFamily="34" charset="-128"/>
                <a:cs typeface="Arial" panose="020B0604020202020204" pitchFamily="34" charset="0"/>
              </a:rPr>
              <a:t>is 1 of 4 types of flexibility services defined by the ENA where the provider agrees in advance on their availability to deliver a change in export or import at specified time. It is a </a:t>
            </a:r>
            <a:r>
              <a:rPr lang="en-GB" sz="1333" b="1" kern="0">
                <a:solidFill>
                  <a:srgbClr val="F8931E"/>
                </a:solidFill>
                <a:latin typeface="Arial" panose="020B0604020202020204" pitchFamily="34" charset="0"/>
                <a:ea typeface="MS PGothic" pitchFamily="34" charset="-128"/>
                <a:cs typeface="Arial" panose="020B0604020202020204" pitchFamily="34" charset="0"/>
              </a:rPr>
              <a:t>firm</a:t>
            </a:r>
            <a:r>
              <a:rPr lang="en-GB" sz="1333" b="1" kern="0">
                <a:solidFill>
                  <a:srgbClr val="4472C4"/>
                </a:solidFill>
                <a:latin typeface="Arial" panose="020B0604020202020204" pitchFamily="34" charset="0"/>
                <a:ea typeface="MS PGothic" pitchFamily="34" charset="-128"/>
                <a:cs typeface="Arial" panose="020B0604020202020204" pitchFamily="34" charset="0"/>
              </a:rPr>
              <a:t> </a:t>
            </a:r>
            <a:r>
              <a:rPr lang="en-GB" sz="1333" b="1" kern="0">
                <a:solidFill>
                  <a:srgbClr val="F8931E"/>
                </a:solidFill>
                <a:latin typeface="Arial" panose="020B0604020202020204" pitchFamily="34" charset="0"/>
                <a:ea typeface="MS PGothic" pitchFamily="34" charset="-128"/>
                <a:cs typeface="Arial" panose="020B0604020202020204" pitchFamily="34" charset="0"/>
              </a:rPr>
              <a:t>service providing a fixed revenue in return for the agreed reduction in peak load. </a:t>
            </a:r>
          </a:p>
          <a:p>
            <a:pPr defTabSz="1219140">
              <a:buClr>
                <a:srgbClr val="000000"/>
              </a:buClr>
              <a:defRPr/>
            </a:pPr>
            <a:r>
              <a:rPr lang="en-GB" sz="1333" kern="0">
                <a:solidFill>
                  <a:prstClr val="black"/>
                </a:solidFill>
                <a:latin typeface="Arial" panose="020B0604020202020204" pitchFamily="34" charset="0"/>
                <a:ea typeface="MS PGothic" pitchFamily="34" charset="-128"/>
                <a:cs typeface="Arial" panose="020B0604020202020204" pitchFamily="34" charset="0"/>
              </a:rPr>
              <a:t>​Sustain flexibility plays a crucial role in peak demand reduction and helps to defer network reinforcement.</a:t>
            </a:r>
          </a:p>
          <a:p>
            <a:pPr defTabSz="1219140">
              <a:buClr>
                <a:srgbClr val="000000"/>
              </a:buClr>
              <a:defRPr/>
            </a:pPr>
            <a:endParaRPr lang="en-GB" sz="1200" kern="0">
              <a:solidFill>
                <a:srgbClr val="E7E6E6">
                  <a:lumMod val="25000"/>
                </a:srgbClr>
              </a:solidFill>
              <a:latin typeface="Arial" panose="020B0604020202020204" pitchFamily="34" charset="0"/>
              <a:ea typeface="MS PGothic" pitchFamily="34" charset="-128"/>
              <a:cs typeface="Arial" panose="020B0604020202020204" pitchFamily="34" charset="0"/>
            </a:endParaRPr>
          </a:p>
        </p:txBody>
      </p:sp>
      <p:grpSp>
        <p:nvGrpSpPr>
          <p:cNvPr id="58" name="Group 57">
            <a:extLst>
              <a:ext uri="{FF2B5EF4-FFF2-40B4-BE49-F238E27FC236}">
                <a16:creationId xmlns:a16="http://schemas.microsoft.com/office/drawing/2014/main" id="{083C4E2D-8588-63E2-9457-F4E20C75FAE7}"/>
              </a:ext>
            </a:extLst>
          </p:cNvPr>
          <p:cNvGrpSpPr/>
          <p:nvPr/>
        </p:nvGrpSpPr>
        <p:grpSpPr>
          <a:xfrm>
            <a:off x="759924" y="1341835"/>
            <a:ext cx="480285" cy="453656"/>
            <a:chOff x="684799" y="1612124"/>
            <a:chExt cx="720000" cy="720000"/>
          </a:xfrm>
        </p:grpSpPr>
        <p:sp>
          <p:nvSpPr>
            <p:cNvPr id="59" name="Google Shape;19561;p120">
              <a:extLst>
                <a:ext uri="{FF2B5EF4-FFF2-40B4-BE49-F238E27FC236}">
                  <a16:creationId xmlns:a16="http://schemas.microsoft.com/office/drawing/2014/main" id="{38FB5535-C951-7D9A-1DD8-AB53143A8C45}"/>
                </a:ext>
              </a:extLst>
            </p:cNvPr>
            <p:cNvSpPr/>
            <p:nvPr/>
          </p:nvSpPr>
          <p:spPr>
            <a:xfrm flipH="1">
              <a:off x="684799" y="1612124"/>
              <a:ext cx="720000" cy="720000"/>
            </a:xfrm>
            <a:prstGeom prst="ellipse">
              <a:avLst/>
            </a:prstGeom>
            <a:solidFill>
              <a:srgbClr val="E7E6E6">
                <a:lumMod val="75000"/>
              </a:srgbClr>
            </a:solidFill>
            <a:ln>
              <a:noFill/>
            </a:ln>
          </p:spPr>
          <p:txBody>
            <a:bodyPr spcFirstLastPara="1" wrap="square" lIns="121900" tIns="121900" rIns="121900" bIns="121900" anchor="ctr" anchorCtr="0">
              <a:noAutofit/>
            </a:bodyPr>
            <a:lstStyle/>
            <a:p>
              <a:pPr defTabSz="1219140">
                <a:buClr>
                  <a:srgbClr val="000000"/>
                </a:buClr>
                <a:defRPr/>
              </a:pPr>
              <a:endParaRPr sz="1151" kern="0">
                <a:solidFill>
                  <a:srgbClr val="70AD47"/>
                </a:solidFill>
                <a:latin typeface="Arial" panose="020B0604020202020204" pitchFamily="34" charset="0"/>
                <a:ea typeface="MS PGothic" pitchFamily="34" charset="-128"/>
                <a:cs typeface="Arial" panose="020B0604020202020204" pitchFamily="34" charset="0"/>
                <a:sym typeface="Arial"/>
              </a:endParaRPr>
            </a:p>
          </p:txBody>
        </p:sp>
        <p:pic>
          <p:nvPicPr>
            <p:cNvPr id="60" name="Graphic 59" descr="Renewable Energy outline">
              <a:extLst>
                <a:ext uri="{FF2B5EF4-FFF2-40B4-BE49-F238E27FC236}">
                  <a16:creationId xmlns:a16="http://schemas.microsoft.com/office/drawing/2014/main" id="{DDCFA082-6473-BA04-32EF-C87A4DF65C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817" y="1670152"/>
              <a:ext cx="576805" cy="576805"/>
            </a:xfrm>
            <a:prstGeom prst="rect">
              <a:avLst/>
            </a:prstGeom>
          </p:spPr>
        </p:pic>
      </p:grpSp>
      <p:pic>
        <p:nvPicPr>
          <p:cNvPr id="62" name="Picture 61" descr="A diagram of a speed limit&#10;&#10;Description automatically generated">
            <a:extLst>
              <a:ext uri="{FF2B5EF4-FFF2-40B4-BE49-F238E27FC236}">
                <a16:creationId xmlns:a16="http://schemas.microsoft.com/office/drawing/2014/main" id="{F3C12BB2-2F41-690D-6DF9-12001CE3D28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l="1791" t="12055" r="9030" b="4609"/>
          <a:stretch/>
        </p:blipFill>
        <p:spPr bwMode="auto">
          <a:xfrm>
            <a:off x="8570409" y="1344751"/>
            <a:ext cx="2558503" cy="1219512"/>
          </a:xfrm>
          <a:prstGeom prst="rect">
            <a:avLst/>
          </a:prstGeom>
          <a:noFill/>
          <a:ln>
            <a:solidFill>
              <a:srgbClr val="44546A">
                <a:lumMod val="40000"/>
                <a:lumOff val="6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A0B90EB1-2735-99D9-5D4C-1D0839454F06}"/>
              </a:ext>
            </a:extLst>
          </p:cNvPr>
          <p:cNvSpPr txBox="1"/>
          <p:nvPr/>
        </p:nvSpPr>
        <p:spPr>
          <a:xfrm>
            <a:off x="8732085" y="2620305"/>
            <a:ext cx="3048000" cy="235898"/>
          </a:xfrm>
          <a:prstGeom prst="rect">
            <a:avLst/>
          </a:prstGeom>
          <a:noFill/>
        </p:spPr>
        <p:txBody>
          <a:bodyPr wrap="square" rtlCol="0">
            <a:spAutoFit/>
          </a:bodyPr>
          <a:lstStyle/>
          <a:p>
            <a:pPr defTabSz="1219170">
              <a:defRPr/>
            </a:pPr>
            <a:r>
              <a:rPr lang="en-GB" sz="933" b="1" i="1" kern="0">
                <a:solidFill>
                  <a:prstClr val="black"/>
                </a:solidFill>
                <a:latin typeface="Arial" panose="020B0604020202020204" pitchFamily="34" charset="0"/>
                <a:ea typeface="MS PGothic" pitchFamily="34" charset="-128"/>
                <a:cs typeface="Arial" panose="020B0604020202020204" pitchFamily="34" charset="0"/>
              </a:rPr>
              <a:t>Peak load reduction through ‘Sustain’ </a:t>
            </a:r>
          </a:p>
        </p:txBody>
      </p:sp>
      <p:sp>
        <p:nvSpPr>
          <p:cNvPr id="5" name="TextBox 4">
            <a:extLst>
              <a:ext uri="{FF2B5EF4-FFF2-40B4-BE49-F238E27FC236}">
                <a16:creationId xmlns:a16="http://schemas.microsoft.com/office/drawing/2014/main" id="{AE4F611E-BD7D-A956-C605-836212C633AE}"/>
              </a:ext>
            </a:extLst>
          </p:cNvPr>
          <p:cNvSpPr txBox="1"/>
          <p:nvPr/>
        </p:nvSpPr>
        <p:spPr>
          <a:xfrm>
            <a:off x="2295185" y="5620000"/>
            <a:ext cx="9098879" cy="707694"/>
          </a:xfrm>
          <a:prstGeom prst="rect">
            <a:avLst/>
          </a:prstGeom>
          <a:noFill/>
        </p:spPr>
        <p:txBody>
          <a:bodyPr wrap="square">
            <a:spAutoFit/>
          </a:bodyPr>
          <a:lstStyle/>
          <a:p>
            <a:pPr defTabSz="609585" fontAlgn="base">
              <a:spcBef>
                <a:spcPct val="0"/>
              </a:spcBef>
              <a:spcAft>
                <a:spcPct val="0"/>
              </a:spcAft>
            </a:pPr>
            <a:r>
              <a:rPr lang="en-GB" sz="1333">
                <a:solidFill>
                  <a:srgbClr val="E7E6E6">
                    <a:lumMod val="25000"/>
                  </a:srgbClr>
                </a:solidFill>
                <a:latin typeface="Arial" panose="020B0604020202020204" pitchFamily="34" charset="0"/>
                <a:ea typeface="MS PGothic" pitchFamily="34" charset="-128"/>
                <a:cs typeface="Arial" panose="020B0604020202020204" pitchFamily="34" charset="0"/>
              </a:rPr>
              <a:t>Flex Direct aims to develop </a:t>
            </a:r>
            <a:r>
              <a:rPr lang="en-GB" sz="1333" b="1">
                <a:solidFill>
                  <a:srgbClr val="F8931E"/>
                </a:solidFill>
                <a:latin typeface="Arial" panose="020B0604020202020204" pitchFamily="34" charset="0"/>
                <a:ea typeface="MS PGothic" pitchFamily="34" charset="-128"/>
                <a:cs typeface="Arial" panose="020B0604020202020204" pitchFamily="34" charset="0"/>
              </a:rPr>
              <a:t>novel commercial models and coordinated market approaches </a:t>
            </a:r>
            <a:r>
              <a:rPr lang="en-GB" sz="1333">
                <a:solidFill>
                  <a:srgbClr val="E7E6E6">
                    <a:lumMod val="25000"/>
                  </a:srgbClr>
                </a:solidFill>
                <a:latin typeface="Arial" panose="020B0604020202020204" pitchFamily="34" charset="0"/>
                <a:ea typeface="MS PGothic" pitchFamily="34" charset="-128"/>
                <a:cs typeface="Arial" panose="020B0604020202020204" pitchFamily="34" charset="0"/>
              </a:rPr>
              <a:t>to enable direct participation of Local Authorities and Social Housing Providers into flexibility markets, increase the uptake of energy efficiency for flexibility and </a:t>
            </a:r>
            <a:r>
              <a:rPr lang="en-GB" sz="1333" b="1">
                <a:solidFill>
                  <a:srgbClr val="F8931E"/>
                </a:solidFill>
                <a:latin typeface="Arial" panose="020B0604020202020204" pitchFamily="34" charset="0"/>
                <a:ea typeface="MS PGothic" pitchFamily="34" charset="-128"/>
                <a:cs typeface="Arial" panose="020B0604020202020204" pitchFamily="34" charset="0"/>
              </a:rPr>
              <a:t>facilitate engagement </a:t>
            </a:r>
            <a:r>
              <a:rPr lang="en-GB" sz="1333">
                <a:solidFill>
                  <a:srgbClr val="E7E6E6">
                    <a:lumMod val="25000"/>
                  </a:srgbClr>
                </a:solidFill>
                <a:latin typeface="Arial" panose="020B0604020202020204" pitchFamily="34" charset="0"/>
                <a:ea typeface="MS PGothic" pitchFamily="34" charset="-128"/>
                <a:cs typeface="Arial" panose="020B0604020202020204" pitchFamily="34" charset="0"/>
              </a:rPr>
              <a:t>of 'hard-to-reach’ customers at scale.</a:t>
            </a:r>
            <a:endParaRPr lang="en-GB" sz="1333">
              <a:solidFill>
                <a:srgbClr val="404040"/>
              </a:solidFill>
              <a:latin typeface="Arial" panose="020B0604020202020204" pitchFamily="34" charset="0"/>
              <a:ea typeface="MS PGothic" pitchFamily="34" charset="-128"/>
              <a:cs typeface="Arial" panose="020B0604020202020204" pitchFamily="34" charset="0"/>
            </a:endParaRPr>
          </a:p>
        </p:txBody>
      </p:sp>
      <p:sp>
        <p:nvSpPr>
          <p:cNvPr id="6" name="Google Shape;19570;p120">
            <a:extLst>
              <a:ext uri="{FF2B5EF4-FFF2-40B4-BE49-F238E27FC236}">
                <a16:creationId xmlns:a16="http://schemas.microsoft.com/office/drawing/2014/main" id="{FA334F56-633C-BD62-B3F5-EAE6BF1C0B9F}"/>
              </a:ext>
            </a:extLst>
          </p:cNvPr>
          <p:cNvSpPr/>
          <p:nvPr/>
        </p:nvSpPr>
        <p:spPr>
          <a:xfrm flipH="1">
            <a:off x="797937" y="5817880"/>
            <a:ext cx="442272" cy="453656"/>
          </a:xfrm>
          <a:prstGeom prst="ellipse">
            <a:avLst/>
          </a:prstGeom>
          <a:solidFill>
            <a:srgbClr val="FAC52F"/>
          </a:solidFill>
          <a:ln>
            <a:noFill/>
          </a:ln>
          <a:effectLst>
            <a:glow rad="139700">
              <a:schemeClr val="accent5">
                <a:satMod val="175000"/>
                <a:alpha val="40000"/>
              </a:schemeClr>
            </a:glow>
          </a:effectLst>
        </p:spPr>
        <p:txBody>
          <a:bodyPr spcFirstLastPara="1" wrap="square" lIns="162533" tIns="162533" rIns="162533" bIns="162533" anchor="ctr" anchorCtr="0">
            <a:noAutofit/>
          </a:bodyPr>
          <a:lstStyle/>
          <a:p>
            <a:pPr defTabSz="1625519">
              <a:buClr>
                <a:srgbClr val="000000"/>
              </a:buClr>
              <a:defRPr/>
            </a:pPr>
            <a:endParaRPr sz="1533" kern="0">
              <a:solidFill>
                <a:srgbClr val="70AD47"/>
              </a:solidFill>
              <a:latin typeface="Arial" panose="020B0604020202020204" pitchFamily="34" charset="0"/>
              <a:ea typeface="MS PGothic" pitchFamily="34" charset="-128"/>
              <a:cs typeface="Arial" panose="020B0604020202020204" pitchFamily="34" charset="0"/>
              <a:sym typeface="Arial"/>
            </a:endParaRPr>
          </a:p>
        </p:txBody>
      </p:sp>
      <p:pic>
        <p:nvPicPr>
          <p:cNvPr id="7" name="Graphic 6" descr="Lightbulb outline">
            <a:extLst>
              <a:ext uri="{FF2B5EF4-FFF2-40B4-BE49-F238E27FC236}">
                <a16:creationId xmlns:a16="http://schemas.microsoft.com/office/drawing/2014/main" id="{D70D9435-75AE-5F24-66CD-74A3444EDD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5321" y="5910004"/>
            <a:ext cx="287504" cy="287504"/>
          </a:xfrm>
          <a:prstGeom prst="rect">
            <a:avLst/>
          </a:prstGeom>
          <a:effectLst/>
        </p:spPr>
      </p:pic>
      <p:cxnSp>
        <p:nvCxnSpPr>
          <p:cNvPr id="8" name="Straight Connector 7">
            <a:extLst>
              <a:ext uri="{FF2B5EF4-FFF2-40B4-BE49-F238E27FC236}">
                <a16:creationId xmlns:a16="http://schemas.microsoft.com/office/drawing/2014/main" id="{30C4499D-BF38-F834-6835-C2D35EE5533B}"/>
              </a:ext>
            </a:extLst>
          </p:cNvPr>
          <p:cNvCxnSpPr>
            <a:cxnSpLocks/>
          </p:cNvCxnSpPr>
          <p:nvPr/>
        </p:nvCxnSpPr>
        <p:spPr>
          <a:xfrm flipV="1">
            <a:off x="791749" y="5576237"/>
            <a:ext cx="10468881" cy="5795"/>
          </a:xfrm>
          <a:prstGeom prst="line">
            <a:avLst/>
          </a:prstGeom>
          <a:noFill/>
          <a:ln w="6350" cap="flat" cmpd="sng" algn="ctr">
            <a:solidFill>
              <a:srgbClr val="F8931E"/>
            </a:solidFill>
            <a:prstDash val="solid"/>
            <a:miter lim="800000"/>
          </a:ln>
          <a:effectLst/>
        </p:spPr>
      </p:cxnSp>
      <p:sp>
        <p:nvSpPr>
          <p:cNvPr id="9" name="Google Shape;19555;p120">
            <a:extLst>
              <a:ext uri="{FF2B5EF4-FFF2-40B4-BE49-F238E27FC236}">
                <a16:creationId xmlns:a16="http://schemas.microsoft.com/office/drawing/2014/main" id="{4D11234C-F79D-9D9A-B971-78E16897FBC7}"/>
              </a:ext>
            </a:extLst>
          </p:cNvPr>
          <p:cNvSpPr txBox="1"/>
          <p:nvPr/>
        </p:nvSpPr>
        <p:spPr>
          <a:xfrm flipH="1">
            <a:off x="1168469" y="5691458"/>
            <a:ext cx="1049331" cy="615841"/>
          </a:xfrm>
          <a:prstGeom prst="rect">
            <a:avLst/>
          </a:prstGeom>
          <a:noFill/>
          <a:ln>
            <a:noFill/>
          </a:ln>
        </p:spPr>
        <p:txBody>
          <a:bodyPr spcFirstLastPara="1" wrap="square" lIns="0" tIns="16933" rIns="0" bIns="0" anchor="ctr" anchorCtr="0">
            <a:noAutofit/>
          </a:bodyPr>
          <a:lstStyle/>
          <a:p>
            <a:pPr marL="16933" algn="r" defTabSz="1219140">
              <a:buClr>
                <a:srgbClr val="000000"/>
              </a:buClr>
              <a:defRPr/>
            </a:pPr>
            <a:r>
              <a:rPr lang="en-GB" sz="1333" b="1" kern="0">
                <a:solidFill>
                  <a:srgbClr val="E66428"/>
                </a:solidFill>
                <a:latin typeface="Arial" panose="020B0604020202020204" pitchFamily="34" charset="0"/>
                <a:ea typeface="MS PGothic" pitchFamily="34" charset="-128"/>
                <a:cs typeface="Arial" panose="020B0604020202020204" pitchFamily="34" charset="0"/>
                <a:sym typeface="Arial"/>
              </a:rPr>
              <a:t>The Flex Direct solution </a:t>
            </a:r>
            <a:endParaRPr sz="1333" kern="0">
              <a:solidFill>
                <a:srgbClr val="E66428"/>
              </a:solidFill>
              <a:latin typeface="Arial" panose="020B0604020202020204" pitchFamily="34" charset="0"/>
              <a:ea typeface="MS PGothic" pitchFamily="34" charset="-128"/>
              <a:cs typeface="Arial" panose="020B0604020202020204" pitchFamily="34" charset="0"/>
              <a:sym typeface="Arial"/>
            </a:endParaRPr>
          </a:p>
        </p:txBody>
      </p:sp>
      <p:sp>
        <p:nvSpPr>
          <p:cNvPr id="2" name="TextBox 1">
            <a:extLst>
              <a:ext uri="{FF2B5EF4-FFF2-40B4-BE49-F238E27FC236}">
                <a16:creationId xmlns:a16="http://schemas.microsoft.com/office/drawing/2014/main" id="{56B5191B-442C-EBC8-2065-9F19A75C5B4F}"/>
              </a:ext>
            </a:extLst>
          </p:cNvPr>
          <p:cNvSpPr txBox="1"/>
          <p:nvPr/>
        </p:nvSpPr>
        <p:spPr>
          <a:xfrm>
            <a:off x="9481001" y="6555444"/>
            <a:ext cx="2757486"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*Also known as Peak Demand Reduction</a:t>
            </a:r>
          </a:p>
        </p:txBody>
      </p:sp>
    </p:spTree>
    <p:extLst>
      <p:ext uri="{BB962C8B-B14F-4D97-AF65-F5344CB8AC3E}">
        <p14:creationId xmlns:p14="http://schemas.microsoft.com/office/powerpoint/2010/main" val="674498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337670-2EAC-4D42-0A7D-6316F25CDBB9}"/>
              </a:ext>
            </a:extLst>
          </p:cNvPr>
          <p:cNvSpPr/>
          <p:nvPr/>
        </p:nvSpPr>
        <p:spPr>
          <a:xfrm>
            <a:off x="10049522" y="5628443"/>
            <a:ext cx="1970843" cy="887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1FF28D4-F7C5-5F83-4709-A11774C20E1C}"/>
              </a:ext>
            </a:extLst>
          </p:cNvPr>
          <p:cNvSpPr>
            <a:spLocks noGrp="1"/>
          </p:cNvSpPr>
          <p:nvPr>
            <p:ph type="title"/>
          </p:nvPr>
        </p:nvSpPr>
        <p:spPr>
          <a:xfrm>
            <a:off x="465371" y="527884"/>
            <a:ext cx="11657781" cy="511175"/>
          </a:xfrm>
        </p:spPr>
        <p:txBody>
          <a:bodyPr>
            <a:normAutofit fontScale="90000"/>
          </a:bodyPr>
          <a:lstStyle/>
          <a:p>
            <a:r>
              <a:rPr lang="en-GB"/>
              <a:t>Engagement with local authorities and social housing providers</a:t>
            </a:r>
          </a:p>
        </p:txBody>
      </p:sp>
      <p:graphicFrame>
        <p:nvGraphicFramePr>
          <p:cNvPr id="5" name="Diagram 4">
            <a:extLst>
              <a:ext uri="{FF2B5EF4-FFF2-40B4-BE49-F238E27FC236}">
                <a16:creationId xmlns:a16="http://schemas.microsoft.com/office/drawing/2014/main" id="{E7B7AC88-F7D0-607A-4FDE-FBF24F4EB460}"/>
              </a:ext>
            </a:extLst>
          </p:cNvPr>
          <p:cNvGraphicFramePr/>
          <p:nvPr>
            <p:extLst>
              <p:ext uri="{D42A27DB-BD31-4B8C-83A1-F6EECF244321}">
                <p14:modId xmlns:p14="http://schemas.microsoft.com/office/powerpoint/2010/main" val="3515035992"/>
              </p:ext>
            </p:extLst>
          </p:nvPr>
        </p:nvGraphicFramePr>
        <p:xfrm>
          <a:off x="465371" y="1039059"/>
          <a:ext cx="11301227" cy="1977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sun with text on it&#10;&#10;Description automatically generated">
            <a:extLst>
              <a:ext uri="{FF2B5EF4-FFF2-40B4-BE49-F238E27FC236}">
                <a16:creationId xmlns:a16="http://schemas.microsoft.com/office/drawing/2014/main" id="{944B29CE-F6CB-96EB-9F50-AC635C66F0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51868" y="5726349"/>
            <a:ext cx="2171284" cy="1032544"/>
          </a:xfrm>
          <a:prstGeom prst="rect">
            <a:avLst/>
          </a:prstGeom>
        </p:spPr>
      </p:pic>
      <p:graphicFrame>
        <p:nvGraphicFramePr>
          <p:cNvPr id="7" name="Table 6">
            <a:extLst>
              <a:ext uri="{FF2B5EF4-FFF2-40B4-BE49-F238E27FC236}">
                <a16:creationId xmlns:a16="http://schemas.microsoft.com/office/drawing/2014/main" id="{2225417A-1D55-F58E-4942-F9FEA432E0AD}"/>
              </a:ext>
            </a:extLst>
          </p:cNvPr>
          <p:cNvGraphicFramePr>
            <a:graphicFrameLocks noGrp="1"/>
          </p:cNvGraphicFramePr>
          <p:nvPr>
            <p:extLst>
              <p:ext uri="{D42A27DB-BD31-4B8C-83A1-F6EECF244321}">
                <p14:modId xmlns:p14="http://schemas.microsoft.com/office/powerpoint/2010/main" val="1040482362"/>
              </p:ext>
            </p:extLst>
          </p:nvPr>
        </p:nvGraphicFramePr>
        <p:xfrm>
          <a:off x="425402" y="3016249"/>
          <a:ext cx="6531568" cy="3002280"/>
        </p:xfrm>
        <a:graphic>
          <a:graphicData uri="http://schemas.openxmlformats.org/drawingml/2006/table">
            <a:tbl>
              <a:tblPr firstRow="1" bandRow="1">
                <a:tableStyleId>{5C22544A-7EE6-4342-B048-85BDC9FD1C3A}</a:tableStyleId>
              </a:tblPr>
              <a:tblGrid>
                <a:gridCol w="3265784">
                  <a:extLst>
                    <a:ext uri="{9D8B030D-6E8A-4147-A177-3AD203B41FA5}">
                      <a16:colId xmlns:a16="http://schemas.microsoft.com/office/drawing/2014/main" val="2767636562"/>
                    </a:ext>
                  </a:extLst>
                </a:gridCol>
                <a:gridCol w="3265784">
                  <a:extLst>
                    <a:ext uri="{9D8B030D-6E8A-4147-A177-3AD203B41FA5}">
                      <a16:colId xmlns:a16="http://schemas.microsoft.com/office/drawing/2014/main" val="2689611861"/>
                    </a:ext>
                  </a:extLst>
                </a:gridCol>
              </a:tblGrid>
              <a:tr h="201039">
                <a:tc>
                  <a:txBody>
                    <a:bodyPr/>
                    <a:lstStyle/>
                    <a:p>
                      <a:pPr marL="0" indent="0" algn="ctr">
                        <a:buFont typeface="Arial" panose="020B0604020202020204" pitchFamily="34" charset="0"/>
                        <a:buNone/>
                      </a:pPr>
                      <a:r>
                        <a:rPr lang="en-GB" sz="1100" b="1">
                          <a:solidFill>
                            <a:schemeClr val="tx1">
                              <a:lumMod val="95000"/>
                              <a:lumOff val="5000"/>
                            </a:schemeClr>
                          </a:solidFill>
                          <a:latin typeface="+mn-lt"/>
                          <a:cs typeface="Segoe UI" panose="020B0502040204020203" pitchFamily="34" charset="0"/>
                        </a:rPr>
                        <a:t>BENEFITS</a:t>
                      </a:r>
                    </a:p>
                  </a:txBody>
                  <a:tcPr>
                    <a:solidFill>
                      <a:schemeClr val="accent4">
                        <a:lumMod val="40000"/>
                        <a:lumOff val="60000"/>
                      </a:schemeClr>
                    </a:solidFill>
                  </a:tcPr>
                </a:tc>
                <a:tc>
                  <a:txBody>
                    <a:bodyPr/>
                    <a:lstStyle/>
                    <a:p>
                      <a:pPr marL="0" indent="0" algn="ctr">
                        <a:buFont typeface="Arial" panose="020B0604020202020204" pitchFamily="34" charset="0"/>
                        <a:buNone/>
                      </a:pPr>
                      <a:r>
                        <a:rPr lang="en-GB" sz="1100" b="1">
                          <a:solidFill>
                            <a:schemeClr val="tx1">
                              <a:lumMod val="95000"/>
                              <a:lumOff val="5000"/>
                            </a:schemeClr>
                          </a:solidFill>
                          <a:latin typeface="+mn-lt"/>
                          <a:cs typeface="Segoe UI" panose="020B0502040204020203" pitchFamily="34" charset="0"/>
                        </a:rPr>
                        <a:t>BARRIERS</a:t>
                      </a:r>
                    </a:p>
                  </a:txBody>
                  <a:tcPr>
                    <a:solidFill>
                      <a:srgbClr val="F6BCC2"/>
                    </a:solidFill>
                  </a:tcPr>
                </a:tc>
                <a:extLst>
                  <a:ext uri="{0D108BD9-81ED-4DB2-BD59-A6C34878D82A}">
                    <a16:rowId xmlns:a16="http://schemas.microsoft.com/office/drawing/2014/main" val="3182921150"/>
                  </a:ext>
                </a:extLst>
              </a:tr>
              <a:tr h="2733832">
                <a:tc>
                  <a:txBody>
                    <a:bodyPr/>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100" b="1">
                          <a:solidFill>
                            <a:schemeClr val="tx1">
                              <a:lumMod val="95000"/>
                              <a:lumOff val="5000"/>
                            </a:schemeClr>
                          </a:solidFill>
                          <a:latin typeface="+mn-lt"/>
                          <a:cs typeface="Segoe UI" panose="020B0502040204020203" pitchFamily="34" charset="0"/>
                        </a:rPr>
                        <a:t>Reduced energy bills </a:t>
                      </a:r>
                      <a:r>
                        <a:rPr lang="en-GB" sz="1100" b="0">
                          <a:solidFill>
                            <a:schemeClr val="tx1">
                              <a:lumMod val="95000"/>
                              <a:lumOff val="5000"/>
                            </a:schemeClr>
                          </a:solidFill>
                          <a:latin typeface="+mn-lt"/>
                          <a:cs typeface="Segoe UI" panose="020B0502040204020203" pitchFamily="34" charset="0"/>
                        </a:rPr>
                        <a:t>for tenants and fuel poverty alleviation</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100" b="0">
                          <a:solidFill>
                            <a:schemeClr val="tx1">
                              <a:lumMod val="95000"/>
                              <a:lumOff val="5000"/>
                            </a:schemeClr>
                          </a:solidFill>
                          <a:latin typeface="+mn-lt"/>
                          <a:cs typeface="Segoe UI" panose="020B0502040204020203" pitchFamily="34" charset="0"/>
                        </a:rPr>
                        <a:t>Greater </a:t>
                      </a:r>
                      <a:r>
                        <a:rPr lang="en-GB" sz="1100" b="1">
                          <a:solidFill>
                            <a:schemeClr val="tx1">
                              <a:lumMod val="95000"/>
                              <a:lumOff val="5000"/>
                            </a:schemeClr>
                          </a:solidFill>
                          <a:latin typeface="+mn-lt"/>
                          <a:cs typeface="Segoe UI" panose="020B0502040204020203" pitchFamily="34" charset="0"/>
                        </a:rPr>
                        <a:t>energy awareness </a:t>
                      </a:r>
                      <a:r>
                        <a:rPr lang="en-GB" sz="1100" b="0">
                          <a:solidFill>
                            <a:schemeClr val="tx1">
                              <a:lumMod val="95000"/>
                              <a:lumOff val="5000"/>
                            </a:schemeClr>
                          </a:solidFill>
                          <a:latin typeface="+mn-lt"/>
                          <a:cs typeface="Segoe UI" panose="020B0502040204020203" pitchFamily="34" charset="0"/>
                        </a:rPr>
                        <a:t>among tenants</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100" b="0" i="0" u="none" strike="noStrike" noProof="0">
                          <a:solidFill>
                            <a:schemeClr val="tx1">
                              <a:lumMod val="95000"/>
                              <a:lumOff val="5000"/>
                            </a:schemeClr>
                          </a:solidFill>
                          <a:latin typeface="+mn-lt"/>
                          <a:cs typeface="Segoe UI" panose="020B0502040204020203" pitchFamily="34" charset="0"/>
                        </a:rPr>
                        <a:t>Increased</a:t>
                      </a:r>
                      <a:r>
                        <a:rPr lang="en-GB" sz="1100" b="1" i="0" u="none" strike="noStrike" noProof="0">
                          <a:solidFill>
                            <a:schemeClr val="tx1">
                              <a:lumMod val="95000"/>
                              <a:lumOff val="5000"/>
                            </a:schemeClr>
                          </a:solidFill>
                          <a:latin typeface="+mn-lt"/>
                          <a:cs typeface="Segoe UI" panose="020B0502040204020203" pitchFamily="34" charset="0"/>
                        </a:rPr>
                        <a:t> tenant appetite for retrofits </a:t>
                      </a:r>
                      <a:r>
                        <a:rPr lang="en-GB" sz="1100" b="0" i="0" u="none" strike="noStrike" noProof="0">
                          <a:solidFill>
                            <a:schemeClr val="tx1">
                              <a:lumMod val="95000"/>
                              <a:lumOff val="5000"/>
                            </a:schemeClr>
                          </a:solidFill>
                          <a:latin typeface="+mn-lt"/>
                          <a:cs typeface="Segoe UI" panose="020B0502040204020203" pitchFamily="34" charset="0"/>
                        </a:rPr>
                        <a:t>through providing evidence of reduced consumption</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100" b="1">
                          <a:solidFill>
                            <a:schemeClr val="tx1">
                              <a:lumMod val="95000"/>
                              <a:lumOff val="5000"/>
                            </a:schemeClr>
                          </a:solidFill>
                          <a:latin typeface="+mn-lt"/>
                          <a:cs typeface="Segoe UI" panose="020B0502040204020203" pitchFamily="34" charset="0"/>
                        </a:rPr>
                        <a:t>Housing providers </a:t>
                      </a:r>
                      <a:r>
                        <a:rPr lang="en-GB" sz="1100" b="0">
                          <a:solidFill>
                            <a:schemeClr val="tx1">
                              <a:lumMod val="95000"/>
                              <a:lumOff val="5000"/>
                            </a:schemeClr>
                          </a:solidFill>
                          <a:latin typeface="+mn-lt"/>
                          <a:cs typeface="Segoe UI" panose="020B0502040204020203" pitchFamily="34" charset="0"/>
                        </a:rPr>
                        <a:t>working towards Net Zero targets</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100" b="0">
                          <a:solidFill>
                            <a:schemeClr val="tx1">
                              <a:lumMod val="95000"/>
                              <a:lumOff val="5000"/>
                            </a:schemeClr>
                          </a:solidFill>
                          <a:latin typeface="+mn-lt"/>
                          <a:cs typeface="Segoe UI" panose="020B0502040204020203" pitchFamily="34" charset="0"/>
                        </a:rPr>
                        <a:t>Evidence for </a:t>
                      </a:r>
                      <a:r>
                        <a:rPr lang="en-GB" sz="1100" b="1">
                          <a:solidFill>
                            <a:schemeClr val="tx1">
                              <a:lumMod val="95000"/>
                              <a:lumOff val="5000"/>
                            </a:schemeClr>
                          </a:solidFill>
                          <a:latin typeface="+mn-lt"/>
                          <a:cs typeface="Segoe UI" panose="020B0502040204020203" pitchFamily="34" charset="0"/>
                        </a:rPr>
                        <a:t>future funding </a:t>
                      </a:r>
                      <a:r>
                        <a:rPr lang="en-GB" sz="1100" b="0">
                          <a:solidFill>
                            <a:schemeClr val="tx1">
                              <a:lumMod val="95000"/>
                              <a:lumOff val="5000"/>
                            </a:schemeClr>
                          </a:solidFill>
                          <a:latin typeface="+mn-lt"/>
                          <a:cs typeface="Segoe UI" panose="020B0502040204020203" pitchFamily="34" charset="0"/>
                        </a:rPr>
                        <a:t>by demonstrating effective retrofit measures</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100" b="0">
                          <a:solidFill>
                            <a:schemeClr val="tx1">
                              <a:lumMod val="95000"/>
                              <a:lumOff val="5000"/>
                            </a:schemeClr>
                          </a:solidFill>
                          <a:latin typeface="+mn-lt"/>
                          <a:cs typeface="Segoe UI" panose="020B0502040204020203" pitchFamily="34" charset="0"/>
                        </a:rPr>
                        <a:t>Consolidated </a:t>
                      </a:r>
                      <a:r>
                        <a:rPr lang="en-GB" sz="1100" b="1">
                          <a:solidFill>
                            <a:schemeClr val="tx1">
                              <a:lumMod val="95000"/>
                              <a:lumOff val="5000"/>
                            </a:schemeClr>
                          </a:solidFill>
                          <a:latin typeface="+mn-lt"/>
                          <a:cs typeface="Segoe UI" panose="020B0502040204020203" pitchFamily="34" charset="0"/>
                        </a:rPr>
                        <a:t>relationship</a:t>
                      </a:r>
                      <a:r>
                        <a:rPr lang="en-GB" sz="1100" b="0">
                          <a:solidFill>
                            <a:schemeClr val="tx1">
                              <a:lumMod val="95000"/>
                              <a:lumOff val="5000"/>
                            </a:schemeClr>
                          </a:solidFill>
                          <a:latin typeface="+mn-lt"/>
                          <a:cs typeface="Segoe UI" panose="020B0502040204020203" pitchFamily="34" charset="0"/>
                        </a:rPr>
                        <a:t> with UK Power Networks</a:t>
                      </a:r>
                    </a:p>
                    <a:p>
                      <a:pPr marL="171450" indent="-171450">
                        <a:lnSpc>
                          <a:spcPct val="100000"/>
                        </a:lnSpc>
                        <a:spcBef>
                          <a:spcPts val="200"/>
                        </a:spcBef>
                        <a:spcAft>
                          <a:spcPts val="200"/>
                        </a:spcAft>
                        <a:buFont typeface="Arial" panose="020B0604020202020204" pitchFamily="34" charset="0"/>
                        <a:buChar char="•"/>
                      </a:pPr>
                      <a:r>
                        <a:rPr lang="en-GB" sz="1100" b="1">
                          <a:solidFill>
                            <a:schemeClr val="tx1">
                              <a:lumMod val="95000"/>
                              <a:lumOff val="5000"/>
                            </a:schemeClr>
                          </a:solidFill>
                          <a:latin typeface="+mn-lt"/>
                          <a:cs typeface="Segoe UI" panose="020B0502040204020203" pitchFamily="34" charset="0"/>
                        </a:rPr>
                        <a:t>Financial reward </a:t>
                      </a:r>
                      <a:r>
                        <a:rPr lang="en-GB" sz="1100" b="0">
                          <a:solidFill>
                            <a:schemeClr val="tx1">
                              <a:lumMod val="95000"/>
                              <a:lumOff val="5000"/>
                            </a:schemeClr>
                          </a:solidFill>
                          <a:latin typeface="+mn-lt"/>
                          <a:cs typeface="Segoe UI" panose="020B0502040204020203" pitchFamily="34" charset="0"/>
                        </a:rPr>
                        <a:t>received can subsidise future retrofit plans</a:t>
                      </a:r>
                    </a:p>
                  </a:txBody>
                  <a:tcPr>
                    <a:solidFill>
                      <a:schemeClr val="accent4">
                        <a:lumMod val="40000"/>
                        <a:lumOff val="60000"/>
                      </a:schemeClr>
                    </a:solidFill>
                  </a:tcPr>
                </a:tc>
                <a:tc>
                  <a:txBody>
                    <a:bodyPr/>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100" b="1">
                          <a:solidFill>
                            <a:schemeClr val="tx1">
                              <a:lumMod val="95000"/>
                              <a:lumOff val="5000"/>
                            </a:schemeClr>
                          </a:solidFill>
                          <a:latin typeface="+mn-lt"/>
                          <a:cs typeface="Segoe UI" panose="020B0502040204020203" pitchFamily="34" charset="0"/>
                        </a:rPr>
                        <a:t>Data protection </a:t>
                      </a:r>
                      <a:r>
                        <a:rPr lang="en-GB" sz="1100" b="0">
                          <a:solidFill>
                            <a:schemeClr val="tx1">
                              <a:lumMod val="95000"/>
                              <a:lumOff val="5000"/>
                            </a:schemeClr>
                          </a:solidFill>
                          <a:latin typeface="+mn-lt"/>
                          <a:cs typeface="Segoe UI" panose="020B0502040204020203" pitchFamily="34" charset="0"/>
                        </a:rPr>
                        <a:t>concerns of monitoring data on tenants’ energy usage</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100" b="0">
                          <a:solidFill>
                            <a:schemeClr val="tx1">
                              <a:lumMod val="95000"/>
                              <a:lumOff val="5000"/>
                            </a:schemeClr>
                          </a:solidFill>
                          <a:latin typeface="+mn-lt"/>
                          <a:cs typeface="Segoe UI" panose="020B0502040204020203" pitchFamily="34" charset="0"/>
                        </a:rPr>
                        <a:t>Tenant </a:t>
                      </a:r>
                      <a:r>
                        <a:rPr lang="en-GB" sz="1100" b="1">
                          <a:solidFill>
                            <a:schemeClr val="tx1">
                              <a:lumMod val="95000"/>
                              <a:lumOff val="5000"/>
                            </a:schemeClr>
                          </a:solidFill>
                          <a:latin typeface="+mn-lt"/>
                          <a:cs typeface="Segoe UI" panose="020B0502040204020203" pitchFamily="34" charset="0"/>
                        </a:rPr>
                        <a:t>scepticism towards monitoring </a:t>
                      </a:r>
                      <a:r>
                        <a:rPr lang="en-GB" sz="1100" b="0">
                          <a:solidFill>
                            <a:schemeClr val="tx1">
                              <a:lumMod val="95000"/>
                              <a:lumOff val="5000"/>
                            </a:schemeClr>
                          </a:solidFill>
                          <a:latin typeface="+mn-lt"/>
                          <a:cs typeface="Segoe UI" panose="020B0502040204020203" pitchFamily="34" charset="0"/>
                        </a:rPr>
                        <a:t>technology (e.g. smart meters)</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100" b="1">
                          <a:solidFill>
                            <a:schemeClr val="tx1">
                              <a:lumMod val="95000"/>
                              <a:lumOff val="5000"/>
                            </a:schemeClr>
                          </a:solidFill>
                          <a:latin typeface="+mn-lt"/>
                          <a:cs typeface="Segoe UI" panose="020B0502040204020203" pitchFamily="34" charset="0"/>
                        </a:rPr>
                        <a:t>Resources</a:t>
                      </a:r>
                      <a:r>
                        <a:rPr lang="en-GB" sz="1100" b="0">
                          <a:solidFill>
                            <a:schemeClr val="tx1">
                              <a:lumMod val="95000"/>
                              <a:lumOff val="5000"/>
                            </a:schemeClr>
                          </a:solidFill>
                          <a:latin typeface="+mn-lt"/>
                          <a:cs typeface="Segoe UI" panose="020B0502040204020203" pitchFamily="34" charset="0"/>
                        </a:rPr>
                        <a:t> (time and cost) required to measure, and evidence, demand reduction</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100" b="0">
                          <a:solidFill>
                            <a:schemeClr val="tx1">
                              <a:lumMod val="95000"/>
                              <a:lumOff val="5000"/>
                            </a:schemeClr>
                          </a:solidFill>
                          <a:latin typeface="+mn-lt"/>
                          <a:cs typeface="Segoe UI" panose="020B0502040204020203" pitchFamily="34" charset="0"/>
                        </a:rPr>
                        <a:t>Retrofit </a:t>
                      </a:r>
                      <a:r>
                        <a:rPr lang="en-GB" sz="1100" b="1">
                          <a:solidFill>
                            <a:schemeClr val="tx1">
                              <a:lumMod val="95000"/>
                              <a:lumOff val="5000"/>
                            </a:schemeClr>
                          </a:solidFill>
                          <a:latin typeface="+mn-lt"/>
                          <a:cs typeface="Segoe UI" panose="020B0502040204020203" pitchFamily="34" charset="0"/>
                        </a:rPr>
                        <a:t>measures that are out of scope </a:t>
                      </a:r>
                      <a:r>
                        <a:rPr lang="en-GB" sz="1100" b="0">
                          <a:solidFill>
                            <a:schemeClr val="tx1">
                              <a:lumMod val="95000"/>
                              <a:lumOff val="5000"/>
                            </a:schemeClr>
                          </a:solidFill>
                          <a:latin typeface="+mn-lt"/>
                          <a:cs typeface="Segoe UI" panose="020B0502040204020203" pitchFamily="34" charset="0"/>
                        </a:rPr>
                        <a:t>for Flex Direct, e.g. electrifying heat and heat networks</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100" b="0">
                          <a:solidFill>
                            <a:schemeClr val="tx1">
                              <a:lumMod val="95000"/>
                              <a:lumOff val="5000"/>
                            </a:schemeClr>
                          </a:solidFill>
                          <a:latin typeface="+mn-lt"/>
                          <a:cs typeface="Segoe UI" panose="020B0502040204020203" pitchFamily="34" charset="0"/>
                        </a:rPr>
                        <a:t>Risks associated with not being able to uphold the </a:t>
                      </a:r>
                      <a:r>
                        <a:rPr lang="en-GB" sz="1100" b="1">
                          <a:solidFill>
                            <a:schemeClr val="tx1">
                              <a:lumMod val="95000"/>
                              <a:lumOff val="5000"/>
                            </a:schemeClr>
                          </a:solidFill>
                          <a:latin typeface="+mn-lt"/>
                          <a:cs typeface="Segoe UI" panose="020B0502040204020203" pitchFamily="34" charset="0"/>
                        </a:rPr>
                        <a:t>terms of the contract</a:t>
                      </a:r>
                      <a:r>
                        <a:rPr lang="en-GB" sz="1100" b="0">
                          <a:solidFill>
                            <a:schemeClr val="tx1">
                              <a:lumMod val="95000"/>
                              <a:lumOff val="5000"/>
                            </a:schemeClr>
                          </a:solidFill>
                          <a:latin typeface="+mn-lt"/>
                          <a:cs typeface="Segoe UI" panose="020B0502040204020203" pitchFamily="34" charset="0"/>
                        </a:rPr>
                        <a:t> with UK Power Networks</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100" b="0">
                          <a:solidFill>
                            <a:schemeClr val="tx1">
                              <a:lumMod val="95000"/>
                              <a:lumOff val="5000"/>
                            </a:schemeClr>
                          </a:solidFill>
                          <a:latin typeface="+mn-lt"/>
                          <a:cs typeface="Segoe UI" panose="020B0502040204020203" pitchFamily="34" charset="0"/>
                        </a:rPr>
                        <a:t>Sitting </a:t>
                      </a:r>
                      <a:r>
                        <a:rPr lang="en-GB" sz="1100" b="1">
                          <a:solidFill>
                            <a:schemeClr val="tx1">
                              <a:lumMod val="95000"/>
                              <a:lumOff val="5000"/>
                            </a:schemeClr>
                          </a:solidFill>
                          <a:latin typeface="+mn-lt"/>
                          <a:cs typeface="Segoe UI" panose="020B0502040204020203" pitchFamily="34" charset="0"/>
                        </a:rPr>
                        <a:t>across the border </a:t>
                      </a:r>
                      <a:r>
                        <a:rPr lang="en-GB" sz="1100" b="0">
                          <a:solidFill>
                            <a:schemeClr val="tx1">
                              <a:lumMod val="95000"/>
                              <a:lumOff val="5000"/>
                            </a:schemeClr>
                          </a:solidFill>
                          <a:latin typeface="+mn-lt"/>
                          <a:cs typeface="Segoe UI" panose="020B0502040204020203" pitchFamily="34" charset="0"/>
                        </a:rPr>
                        <a:t>of the UK Power Networks licence area and therefore not all properties qualifying</a:t>
                      </a:r>
                    </a:p>
                  </a:txBody>
                  <a:tcPr>
                    <a:solidFill>
                      <a:srgbClr val="F6BCC2"/>
                    </a:solidFill>
                  </a:tcPr>
                </a:tc>
                <a:extLst>
                  <a:ext uri="{0D108BD9-81ED-4DB2-BD59-A6C34878D82A}">
                    <a16:rowId xmlns:a16="http://schemas.microsoft.com/office/drawing/2014/main" val="3144457649"/>
                  </a:ext>
                </a:extLst>
              </a:tr>
            </a:tbl>
          </a:graphicData>
        </a:graphic>
      </p:graphicFrame>
      <p:sp>
        <p:nvSpPr>
          <p:cNvPr id="12" name="Rectangle: Rounded Corners 11">
            <a:extLst>
              <a:ext uri="{FF2B5EF4-FFF2-40B4-BE49-F238E27FC236}">
                <a16:creationId xmlns:a16="http://schemas.microsoft.com/office/drawing/2014/main" id="{D950552B-D20D-97B6-9E12-BEC2A73E4877}"/>
              </a:ext>
            </a:extLst>
          </p:cNvPr>
          <p:cNvSpPr/>
          <p:nvPr/>
        </p:nvSpPr>
        <p:spPr>
          <a:xfrm>
            <a:off x="7339796" y="3550562"/>
            <a:ext cx="4290226" cy="471645"/>
          </a:xfrm>
          <a:prstGeom prst="round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GB" sz="1200">
                <a:latin typeface="Arial" panose="020B0604020202020204" pitchFamily="34" charset="0"/>
                <a:cs typeface="Arial" panose="020B0604020202020204" pitchFamily="34" charset="0"/>
              </a:rPr>
              <a:t>Guidance on </a:t>
            </a:r>
            <a:r>
              <a:rPr lang="en-GB" sz="1200" b="1">
                <a:latin typeface="Arial" panose="020B0604020202020204" pitchFamily="34" charset="0"/>
                <a:cs typeface="Arial" panose="020B0604020202020204" pitchFamily="34" charset="0"/>
              </a:rPr>
              <a:t>terms of the Flex Direct contract</a:t>
            </a:r>
            <a:r>
              <a:rPr lang="en-GB" sz="1200">
                <a:latin typeface="Arial" panose="020B0604020202020204" pitchFamily="34" charset="0"/>
                <a:cs typeface="Arial" panose="020B0604020202020204" pitchFamily="34" charset="0"/>
              </a:rPr>
              <a:t>, which should avoid penalising providers for failing to reach targets </a:t>
            </a:r>
          </a:p>
        </p:txBody>
      </p:sp>
      <p:sp>
        <p:nvSpPr>
          <p:cNvPr id="13" name="Rectangle: Rounded Corners 12">
            <a:extLst>
              <a:ext uri="{FF2B5EF4-FFF2-40B4-BE49-F238E27FC236}">
                <a16:creationId xmlns:a16="http://schemas.microsoft.com/office/drawing/2014/main" id="{820435B7-9B4B-210F-BE02-23F95D2E711F}"/>
              </a:ext>
            </a:extLst>
          </p:cNvPr>
          <p:cNvSpPr/>
          <p:nvPr/>
        </p:nvSpPr>
        <p:spPr>
          <a:xfrm>
            <a:off x="7339803" y="4133130"/>
            <a:ext cx="4290223" cy="471645"/>
          </a:xfrm>
          <a:prstGeom prst="round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GB" sz="1200">
                <a:latin typeface="Arial" panose="020B0604020202020204" pitchFamily="34" charset="0"/>
                <a:cs typeface="Arial" panose="020B0604020202020204" pitchFamily="34" charset="0"/>
              </a:rPr>
              <a:t>Clarity on what would constitute </a:t>
            </a:r>
            <a:r>
              <a:rPr lang="en-GB" sz="1200" b="1">
                <a:latin typeface="Arial" panose="020B0604020202020204" pitchFamily="34" charset="0"/>
                <a:cs typeface="Arial" panose="020B0604020202020204" pitchFamily="34" charset="0"/>
              </a:rPr>
              <a:t>effective demand reducing measures </a:t>
            </a:r>
            <a:r>
              <a:rPr lang="en-GB" sz="1200">
                <a:latin typeface="Arial" panose="020B0604020202020204" pitchFamily="34" charset="0"/>
                <a:cs typeface="Arial" panose="020B0604020202020204" pitchFamily="34" charset="0"/>
              </a:rPr>
              <a:t>that would be suitable for Flex Direct</a:t>
            </a:r>
          </a:p>
        </p:txBody>
      </p:sp>
      <p:sp>
        <p:nvSpPr>
          <p:cNvPr id="14" name="Rectangle: Rounded Corners 13">
            <a:extLst>
              <a:ext uri="{FF2B5EF4-FFF2-40B4-BE49-F238E27FC236}">
                <a16:creationId xmlns:a16="http://schemas.microsoft.com/office/drawing/2014/main" id="{C040E7AC-6632-7322-849E-6EFB52B8A502}"/>
              </a:ext>
            </a:extLst>
          </p:cNvPr>
          <p:cNvSpPr/>
          <p:nvPr/>
        </p:nvSpPr>
        <p:spPr>
          <a:xfrm>
            <a:off x="7339800" y="4715721"/>
            <a:ext cx="4290223" cy="471600"/>
          </a:xfrm>
          <a:prstGeom prst="round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GB" sz="1200">
                <a:latin typeface="Arial" panose="020B0604020202020204" pitchFamily="34" charset="0"/>
                <a:cs typeface="Arial" panose="020B0604020202020204" pitchFamily="34" charset="0"/>
              </a:rPr>
              <a:t>Information on the </a:t>
            </a:r>
            <a:r>
              <a:rPr lang="en-GB" sz="1200" b="1">
                <a:latin typeface="Arial" panose="020B0604020202020204" pitchFamily="34" charset="0"/>
                <a:cs typeface="Arial" panose="020B0604020202020204" pitchFamily="34" charset="0"/>
              </a:rPr>
              <a:t>level of financial reward </a:t>
            </a:r>
            <a:r>
              <a:rPr lang="en-GB" sz="1200">
                <a:latin typeface="Arial" panose="020B0604020202020204" pitchFamily="34" charset="0"/>
                <a:cs typeface="Arial" panose="020B0604020202020204" pitchFamily="34" charset="0"/>
              </a:rPr>
              <a:t>available vs investment required to demonstrate reduced demand</a:t>
            </a:r>
          </a:p>
        </p:txBody>
      </p:sp>
      <p:sp>
        <p:nvSpPr>
          <p:cNvPr id="15" name="Rectangle: Rounded Corners 14">
            <a:extLst>
              <a:ext uri="{FF2B5EF4-FFF2-40B4-BE49-F238E27FC236}">
                <a16:creationId xmlns:a16="http://schemas.microsoft.com/office/drawing/2014/main" id="{D495F890-2AB3-7299-973C-210B30CD9187}"/>
              </a:ext>
            </a:extLst>
          </p:cNvPr>
          <p:cNvSpPr/>
          <p:nvPr/>
        </p:nvSpPr>
        <p:spPr>
          <a:xfrm>
            <a:off x="7339799" y="5298267"/>
            <a:ext cx="4290223" cy="471600"/>
          </a:xfrm>
          <a:prstGeom prst="round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GB" sz="1200">
                <a:latin typeface="Arial" panose="020B0604020202020204" pitchFamily="34" charset="0"/>
                <a:cs typeface="Arial" panose="020B0604020202020204" pitchFamily="34" charset="0"/>
              </a:rPr>
              <a:t>Guidance on </a:t>
            </a:r>
            <a:r>
              <a:rPr lang="en-GB" sz="1200" b="1">
                <a:latin typeface="Arial" panose="020B0604020202020204" pitchFamily="34" charset="0"/>
                <a:cs typeface="Arial" panose="020B0604020202020204" pitchFamily="34" charset="0"/>
              </a:rPr>
              <a:t>best practice for data sharing </a:t>
            </a:r>
            <a:r>
              <a:rPr lang="en-GB" sz="1200">
                <a:latin typeface="Arial" panose="020B0604020202020204" pitchFamily="34" charset="0"/>
                <a:cs typeface="Arial" panose="020B0604020202020204" pitchFamily="34" charset="0"/>
              </a:rPr>
              <a:t>in relation to demonstrating demand reduction</a:t>
            </a:r>
          </a:p>
        </p:txBody>
      </p:sp>
      <p:sp>
        <p:nvSpPr>
          <p:cNvPr id="16" name="TextBox 15">
            <a:extLst>
              <a:ext uri="{FF2B5EF4-FFF2-40B4-BE49-F238E27FC236}">
                <a16:creationId xmlns:a16="http://schemas.microsoft.com/office/drawing/2014/main" id="{E7115FEB-6F1B-AD93-45F8-1CFD1937C994}"/>
              </a:ext>
            </a:extLst>
          </p:cNvPr>
          <p:cNvSpPr txBox="1"/>
          <p:nvPr/>
        </p:nvSpPr>
        <p:spPr>
          <a:xfrm>
            <a:off x="7687494" y="3121024"/>
            <a:ext cx="3594830" cy="369332"/>
          </a:xfrm>
          <a:prstGeom prst="rect">
            <a:avLst/>
          </a:prstGeom>
          <a:noFill/>
        </p:spPr>
        <p:txBody>
          <a:bodyPr wrap="none" rtlCol="0">
            <a:spAutoFit/>
          </a:bodyPr>
          <a:lstStyle/>
          <a:p>
            <a:r>
              <a:rPr lang="en-GB" sz="1800" b="1">
                <a:solidFill>
                  <a:srgbClr val="9C1521"/>
                </a:solidFill>
                <a:effectLst>
                  <a:glow rad="101600">
                    <a:srgbClr val="F6BCC2">
                      <a:alpha val="60000"/>
                    </a:srgbClr>
                  </a:glow>
                </a:effectLst>
                <a:latin typeface="Arial" panose="020B0604020202020204" pitchFamily="34" charset="0"/>
                <a:cs typeface="Arial" panose="020B0604020202020204" pitchFamily="34" charset="0"/>
              </a:rPr>
              <a:t>What is needed going forward?</a:t>
            </a:r>
          </a:p>
        </p:txBody>
      </p:sp>
    </p:spTree>
    <p:extLst>
      <p:ext uri="{BB962C8B-B14F-4D97-AF65-F5344CB8AC3E}">
        <p14:creationId xmlns:p14="http://schemas.microsoft.com/office/powerpoint/2010/main" val="164090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135C-5A4F-D2AE-B3C0-228BE065B28B}"/>
            </a:ext>
          </a:extLst>
        </p:cNvPr>
        <p:cNvGrpSpPr/>
        <p:nvPr/>
      </p:nvGrpSpPr>
      <p:grpSpPr>
        <a:xfrm>
          <a:off x="0" y="0"/>
          <a:ext cx="0" cy="0"/>
          <a:chOff x="0" y="0"/>
          <a:chExt cx="0" cy="0"/>
        </a:xfrm>
      </p:grpSpPr>
      <p:sp>
        <p:nvSpPr>
          <p:cNvPr id="137" name="Rectangle 136">
            <a:extLst>
              <a:ext uri="{FF2B5EF4-FFF2-40B4-BE49-F238E27FC236}">
                <a16:creationId xmlns:a16="http://schemas.microsoft.com/office/drawing/2014/main" id="{98BBB2CA-D150-7F69-9A83-588354FAA5E0}"/>
              </a:ext>
            </a:extLst>
          </p:cNvPr>
          <p:cNvSpPr/>
          <p:nvPr/>
        </p:nvSpPr>
        <p:spPr>
          <a:xfrm>
            <a:off x="7870871" y="5093630"/>
            <a:ext cx="3181617" cy="1266002"/>
          </a:xfrm>
          <a:prstGeom prst="rect">
            <a:avLst/>
          </a:prstGeom>
          <a:solidFill>
            <a:schemeClr val="bg1">
              <a:lumMod val="65000"/>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6" name="Rectangle 125">
            <a:extLst>
              <a:ext uri="{FF2B5EF4-FFF2-40B4-BE49-F238E27FC236}">
                <a16:creationId xmlns:a16="http://schemas.microsoft.com/office/drawing/2014/main" id="{52EA9F96-BED5-D15B-82FA-CDEA3E70BD04}"/>
              </a:ext>
            </a:extLst>
          </p:cNvPr>
          <p:cNvSpPr/>
          <p:nvPr/>
        </p:nvSpPr>
        <p:spPr>
          <a:xfrm>
            <a:off x="4384237" y="5093630"/>
            <a:ext cx="3198065" cy="1266002"/>
          </a:xfrm>
          <a:prstGeom prst="rect">
            <a:avLst/>
          </a:prstGeom>
          <a:solidFill>
            <a:schemeClr val="bg1">
              <a:lumMod val="65000"/>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5" name="Rectangle 124">
            <a:extLst>
              <a:ext uri="{FF2B5EF4-FFF2-40B4-BE49-F238E27FC236}">
                <a16:creationId xmlns:a16="http://schemas.microsoft.com/office/drawing/2014/main" id="{2ED36764-00EF-2B7C-1F00-7E9E817E172D}"/>
              </a:ext>
            </a:extLst>
          </p:cNvPr>
          <p:cNvSpPr/>
          <p:nvPr/>
        </p:nvSpPr>
        <p:spPr>
          <a:xfrm>
            <a:off x="885637" y="5070160"/>
            <a:ext cx="3158171" cy="1266002"/>
          </a:xfrm>
          <a:prstGeom prst="rect">
            <a:avLst/>
          </a:prstGeom>
          <a:solidFill>
            <a:schemeClr val="bg1">
              <a:lumMod val="65000"/>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657E047-2582-133B-6B45-C6F76C520C4B}"/>
              </a:ext>
            </a:extLst>
          </p:cNvPr>
          <p:cNvSpPr>
            <a:spLocks noGrp="1"/>
          </p:cNvSpPr>
          <p:nvPr>
            <p:ph type="title"/>
          </p:nvPr>
        </p:nvSpPr>
        <p:spPr/>
        <p:txBody>
          <a:bodyPr>
            <a:normAutofit fontScale="90000"/>
          </a:bodyPr>
          <a:lstStyle/>
          <a:p>
            <a:r>
              <a:rPr lang="en-GB"/>
              <a:t>Commercial arrangement options for Flex Direct</a:t>
            </a:r>
          </a:p>
        </p:txBody>
      </p:sp>
      <p:sp>
        <p:nvSpPr>
          <p:cNvPr id="6" name="TextBox 5">
            <a:extLst>
              <a:ext uri="{FF2B5EF4-FFF2-40B4-BE49-F238E27FC236}">
                <a16:creationId xmlns:a16="http://schemas.microsoft.com/office/drawing/2014/main" id="{84AEE208-2228-9A04-BC68-B0695A027B66}"/>
              </a:ext>
            </a:extLst>
          </p:cNvPr>
          <p:cNvSpPr txBox="1"/>
          <p:nvPr/>
        </p:nvSpPr>
        <p:spPr>
          <a:xfrm>
            <a:off x="465372" y="1073163"/>
            <a:ext cx="11013824" cy="646331"/>
          </a:xfrm>
          <a:prstGeom prst="rect">
            <a:avLst/>
          </a:prstGeom>
          <a:noFill/>
        </p:spPr>
        <p:txBody>
          <a:bodyPr wrap="square" lIns="91440" tIns="45720" rIns="91440" bIns="45720" rtlCol="0" anchor="t">
            <a:spAutoFit/>
          </a:bodyPr>
          <a:lstStyle/>
          <a:p>
            <a:pPr algn="just" defTabSz="1219170">
              <a:defRPr/>
            </a:pPr>
            <a:r>
              <a:rPr lang="en-GB" b="1" kern="0">
                <a:latin typeface="Arial" panose="020B0604020202020204" pitchFamily="34" charset="0"/>
                <a:cs typeface="Arial" panose="020B0604020202020204" pitchFamily="34" charset="0"/>
              </a:rPr>
              <a:t>In Discovery, we have shortlisted three commercial arrangement options, each with varying stakeholder roles, responsibility and risk, to be explored for Alpha. </a:t>
            </a:r>
            <a:endParaRPr lang="en-US">
              <a:latin typeface="Arial" panose="020B0604020202020204" pitchFamily="34" charset="0"/>
              <a:cs typeface="Arial" panose="020B0604020202020204" pitchFamily="34" charset="0"/>
            </a:endParaRPr>
          </a:p>
        </p:txBody>
      </p:sp>
      <p:grpSp>
        <p:nvGrpSpPr>
          <p:cNvPr id="108" name="Group 107">
            <a:extLst>
              <a:ext uri="{FF2B5EF4-FFF2-40B4-BE49-F238E27FC236}">
                <a16:creationId xmlns:a16="http://schemas.microsoft.com/office/drawing/2014/main" id="{2A46D187-93D6-2651-7DD4-56147E16FFD0}"/>
              </a:ext>
            </a:extLst>
          </p:cNvPr>
          <p:cNvGrpSpPr/>
          <p:nvPr/>
        </p:nvGrpSpPr>
        <p:grpSpPr>
          <a:xfrm>
            <a:off x="4382470" y="1904829"/>
            <a:ext cx="3199832" cy="3498828"/>
            <a:chOff x="4498133" y="2161137"/>
            <a:chExt cx="3199832" cy="3498828"/>
          </a:xfrm>
        </p:grpSpPr>
        <p:sp>
          <p:nvSpPr>
            <p:cNvPr id="107" name="Rectangle 106">
              <a:extLst>
                <a:ext uri="{FF2B5EF4-FFF2-40B4-BE49-F238E27FC236}">
                  <a16:creationId xmlns:a16="http://schemas.microsoft.com/office/drawing/2014/main" id="{E4F381DF-A459-CE58-1A93-E74E253C1BA3}"/>
                </a:ext>
              </a:extLst>
            </p:cNvPr>
            <p:cNvSpPr/>
            <p:nvPr/>
          </p:nvSpPr>
          <p:spPr>
            <a:xfrm>
              <a:off x="4498133" y="3315261"/>
              <a:ext cx="3199832" cy="234470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nvGrpSpPr>
            <p:cNvPr id="103" name="Group 102">
              <a:extLst>
                <a:ext uri="{FF2B5EF4-FFF2-40B4-BE49-F238E27FC236}">
                  <a16:creationId xmlns:a16="http://schemas.microsoft.com/office/drawing/2014/main" id="{DCA7C81C-3444-05C2-9F7A-CF0695016D16}"/>
                </a:ext>
              </a:extLst>
            </p:cNvPr>
            <p:cNvGrpSpPr/>
            <p:nvPr/>
          </p:nvGrpSpPr>
          <p:grpSpPr>
            <a:xfrm>
              <a:off x="4501016" y="2161137"/>
              <a:ext cx="3194209" cy="1541501"/>
              <a:chOff x="4395508" y="2168899"/>
              <a:chExt cx="3071055" cy="1541501"/>
            </a:xfrm>
          </p:grpSpPr>
          <p:sp>
            <p:nvSpPr>
              <p:cNvPr id="33" name="Rectangle 32">
                <a:extLst>
                  <a:ext uri="{FF2B5EF4-FFF2-40B4-BE49-F238E27FC236}">
                    <a16:creationId xmlns:a16="http://schemas.microsoft.com/office/drawing/2014/main" id="{F7B4BF86-ACAE-EA44-9862-43E8B85D622A}"/>
                  </a:ext>
                </a:extLst>
              </p:cNvPr>
              <p:cNvSpPr/>
              <p:nvPr/>
            </p:nvSpPr>
            <p:spPr>
              <a:xfrm>
                <a:off x="4395508" y="2168899"/>
                <a:ext cx="3071055" cy="1541501"/>
              </a:xfrm>
              <a:prstGeom prst="rect">
                <a:avLst/>
              </a:prstGeom>
              <a:solidFill>
                <a:schemeClr val="accent2">
                  <a:lumMod val="20000"/>
                  <a:lumOff val="80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BDB745B2-6C06-ECBA-F71C-7A7095A9D72A}"/>
                  </a:ext>
                </a:extLst>
              </p:cNvPr>
              <p:cNvSpPr txBox="1"/>
              <p:nvPr/>
            </p:nvSpPr>
            <p:spPr>
              <a:xfrm>
                <a:off x="4558589" y="2226744"/>
                <a:ext cx="2745109" cy="677108"/>
              </a:xfrm>
              <a:prstGeom prst="rect">
                <a:avLst/>
              </a:prstGeom>
              <a:noFill/>
              <a:ln>
                <a:noFill/>
              </a:ln>
            </p:spPr>
            <p:txBody>
              <a:bodyPr wrap="square" rtlCol="0">
                <a:spAutoFit/>
              </a:bodyPr>
              <a:lstStyle/>
              <a:p>
                <a:pPr algn="ctr"/>
                <a:r>
                  <a:rPr lang="en-GB" sz="1330" b="1">
                    <a:latin typeface="Arial" panose="020B0604020202020204" pitchFamily="34" charset="0"/>
                    <a:cs typeface="Arial" panose="020B0604020202020204" pitchFamily="34" charset="0"/>
                  </a:rPr>
                  <a:t>2. Direct contracting with local authorities</a:t>
                </a:r>
              </a:p>
              <a:p>
                <a:pPr algn="ctr"/>
                <a:endParaRPr lang="en-GB" sz="1000" b="1">
                  <a:solidFill>
                    <a:srgbClr val="FFFFFF"/>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639E49E5-FC86-EC26-E856-87AD86FB0B90}"/>
                  </a:ext>
                </a:extLst>
              </p:cNvPr>
              <p:cNvGrpSpPr/>
              <p:nvPr/>
            </p:nvGrpSpPr>
            <p:grpSpPr>
              <a:xfrm>
                <a:off x="5646525" y="2800227"/>
                <a:ext cx="1623326" cy="688361"/>
                <a:chOff x="5499896" y="2435073"/>
                <a:chExt cx="1379475" cy="507192"/>
              </a:xfrm>
            </p:grpSpPr>
            <p:pic>
              <p:nvPicPr>
                <p:cNvPr id="77" name="Graphic 76" descr="Bank with solid fill">
                  <a:extLst>
                    <a:ext uri="{FF2B5EF4-FFF2-40B4-BE49-F238E27FC236}">
                      <a16:creationId xmlns:a16="http://schemas.microsoft.com/office/drawing/2014/main" id="{037D63D3-EE02-2E0A-AA3B-2E54E4C0BF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9038" y="2528864"/>
                  <a:ext cx="413401" cy="413401"/>
                </a:xfrm>
                <a:prstGeom prst="rect">
                  <a:avLst/>
                </a:prstGeom>
                <a:effectLst/>
              </p:spPr>
            </p:pic>
            <p:cxnSp>
              <p:nvCxnSpPr>
                <p:cNvPr id="79" name="Straight Arrow Connector 78">
                  <a:extLst>
                    <a:ext uri="{FF2B5EF4-FFF2-40B4-BE49-F238E27FC236}">
                      <a16:creationId xmlns:a16="http://schemas.microsoft.com/office/drawing/2014/main" id="{4CBC25EA-B62D-B355-032C-00F1E10788D1}"/>
                    </a:ext>
                  </a:extLst>
                </p:cNvPr>
                <p:cNvCxnSpPr>
                  <a:cxnSpLocks/>
                </p:cNvCxnSpPr>
                <p:nvPr/>
              </p:nvCxnSpPr>
              <p:spPr>
                <a:xfrm flipV="1">
                  <a:off x="5499896" y="2734996"/>
                  <a:ext cx="429142" cy="5161"/>
                </a:xfrm>
                <a:prstGeom prst="straightConnector1">
                  <a:avLst/>
                </a:prstGeom>
                <a:ln>
                  <a:solidFill>
                    <a:schemeClr val="accent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40BCC881-6EA5-3065-884F-C9D9413E2D96}"/>
                    </a:ext>
                  </a:extLst>
                </p:cNvPr>
                <p:cNvSpPr txBox="1"/>
                <p:nvPr/>
              </p:nvSpPr>
              <p:spPr>
                <a:xfrm>
                  <a:off x="5993747" y="2435073"/>
                  <a:ext cx="885624" cy="187088"/>
                </a:xfrm>
                <a:prstGeom prst="rect">
                  <a:avLst/>
                </a:prstGeom>
                <a:noFill/>
              </p:spPr>
              <p:txBody>
                <a:bodyPr wrap="square" rtlCol="0">
                  <a:spAutoFit/>
                </a:bodyPr>
                <a:lstStyle/>
                <a:p>
                  <a:r>
                    <a:rPr lang="en-GB" sz="1050" b="1" i="1">
                      <a:latin typeface="Arial" panose="020B0604020202020204" pitchFamily="34" charset="0"/>
                      <a:cs typeface="Arial" panose="020B0604020202020204" pitchFamily="34" charset="0"/>
                    </a:rPr>
                    <a:t>LA</a:t>
                  </a:r>
                </a:p>
              </p:txBody>
            </p:sp>
            <p:pic>
              <p:nvPicPr>
                <p:cNvPr id="82" name="Graphic 81" descr="Add outline">
                  <a:extLst>
                    <a:ext uri="{FF2B5EF4-FFF2-40B4-BE49-F238E27FC236}">
                      <a16:creationId xmlns:a16="http://schemas.microsoft.com/office/drawing/2014/main" id="{E7C4D2BE-BE9F-5A1F-D723-857386D021E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661233" y="2814822"/>
                  <a:ext cx="106467" cy="106467"/>
                </a:xfrm>
                <a:prstGeom prst="rect">
                  <a:avLst/>
                </a:prstGeom>
              </p:spPr>
            </p:pic>
          </p:grpSp>
        </p:grpSp>
      </p:grpSp>
      <p:sp>
        <p:nvSpPr>
          <p:cNvPr id="105" name="Rectangle: Rounded Corners 104">
            <a:extLst>
              <a:ext uri="{FF2B5EF4-FFF2-40B4-BE49-F238E27FC236}">
                <a16:creationId xmlns:a16="http://schemas.microsoft.com/office/drawing/2014/main" id="{D4355767-1B6D-337A-EF67-3B38FCF5B746}"/>
              </a:ext>
            </a:extLst>
          </p:cNvPr>
          <p:cNvSpPr/>
          <p:nvPr/>
        </p:nvSpPr>
        <p:spPr>
          <a:xfrm>
            <a:off x="883354" y="3076440"/>
            <a:ext cx="3176498" cy="232721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6C5CCE13-8369-3AC3-FDE1-394139271284}"/>
              </a:ext>
            </a:extLst>
          </p:cNvPr>
          <p:cNvSpPr/>
          <p:nvPr/>
        </p:nvSpPr>
        <p:spPr>
          <a:xfrm>
            <a:off x="886352" y="1886219"/>
            <a:ext cx="3158171" cy="1560111"/>
          </a:xfrm>
          <a:prstGeom prst="rect">
            <a:avLst/>
          </a:prstGeom>
          <a:solidFill>
            <a:srgbClr val="F8CBAD"/>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7CBF0CA-2797-338F-5A75-CFA63CC93D50}"/>
              </a:ext>
            </a:extLst>
          </p:cNvPr>
          <p:cNvSpPr txBox="1"/>
          <p:nvPr/>
        </p:nvSpPr>
        <p:spPr>
          <a:xfrm>
            <a:off x="1075744" y="2003672"/>
            <a:ext cx="2760697" cy="564322"/>
          </a:xfrm>
          <a:prstGeom prst="rect">
            <a:avLst/>
          </a:prstGeom>
          <a:noFill/>
          <a:ln>
            <a:noFill/>
          </a:ln>
        </p:spPr>
        <p:txBody>
          <a:bodyPr wrap="square" rtlCol="0">
            <a:spAutoFit/>
          </a:bodyPr>
          <a:lstStyle/>
          <a:p>
            <a:pPr algn="ctr"/>
            <a:r>
              <a:rPr lang="en-GB" sz="1400" b="1">
                <a:latin typeface="Arial" panose="020B0604020202020204" pitchFamily="34" charset="0"/>
                <a:cs typeface="Arial" panose="020B0604020202020204" pitchFamily="34" charset="0"/>
              </a:rPr>
              <a:t>1. Enhanced business as usual Scenario</a:t>
            </a:r>
          </a:p>
          <a:p>
            <a:pPr algn="ctr"/>
            <a:endParaRPr lang="en-GB" sz="267" b="1">
              <a:solidFill>
                <a:srgbClr val="383838"/>
              </a:solidFill>
              <a:latin typeface="Arial" panose="020B0604020202020204" pitchFamily="34" charset="0"/>
              <a:cs typeface="Arial" panose="020B0604020202020204" pitchFamily="34" charset="0"/>
            </a:endParaRPr>
          </a:p>
        </p:txBody>
      </p:sp>
      <p:cxnSp>
        <p:nvCxnSpPr>
          <p:cNvPr id="74" name="Straight Arrow Connector 73">
            <a:extLst>
              <a:ext uri="{FF2B5EF4-FFF2-40B4-BE49-F238E27FC236}">
                <a16:creationId xmlns:a16="http://schemas.microsoft.com/office/drawing/2014/main" id="{5186BF24-610C-7E9C-E652-D791F200E34E}"/>
              </a:ext>
            </a:extLst>
          </p:cNvPr>
          <p:cNvCxnSpPr>
            <a:cxnSpLocks/>
          </p:cNvCxnSpPr>
          <p:nvPr/>
        </p:nvCxnSpPr>
        <p:spPr>
          <a:xfrm flipV="1">
            <a:off x="2129332" y="2932716"/>
            <a:ext cx="535311" cy="9128"/>
          </a:xfrm>
          <a:prstGeom prst="straightConnector1">
            <a:avLst/>
          </a:prstGeom>
          <a:ln>
            <a:solidFill>
              <a:schemeClr val="accent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6" name="Graphic 75" descr="Add outline">
            <a:extLst>
              <a:ext uri="{FF2B5EF4-FFF2-40B4-BE49-F238E27FC236}">
                <a16:creationId xmlns:a16="http://schemas.microsoft.com/office/drawing/2014/main" id="{5F23C074-C380-F282-0C26-F707FB7C146D}"/>
              </a:ext>
            </a:extLst>
          </p:cNvPr>
          <p:cNvPicPr>
            <a:picLocks noChangeAspect="1"/>
          </p:cNvPicPr>
          <p:nvPr/>
        </p:nvPicPr>
        <p:blipFill>
          <a:blip r:embed="rId5">
            <a:extLst>
              <a:ext uri="{96DAC541-7B7A-43D3-8B79-37D633B846F1}">
                <asvg:svgBlip xmlns:asvg="http://schemas.microsoft.com/office/drawing/2016/SVG/main" r:embed="rId7"/>
              </a:ext>
            </a:extLst>
          </a:blip>
          <a:srcRect/>
          <a:stretch/>
        </p:blipFill>
        <p:spPr>
          <a:xfrm>
            <a:off x="2346909" y="3030577"/>
            <a:ext cx="132320" cy="144641"/>
          </a:xfrm>
          <a:prstGeom prst="rect">
            <a:avLst/>
          </a:prstGeom>
        </p:spPr>
      </p:pic>
      <p:sp>
        <p:nvSpPr>
          <p:cNvPr id="21" name="TextBox 20">
            <a:extLst>
              <a:ext uri="{FF2B5EF4-FFF2-40B4-BE49-F238E27FC236}">
                <a16:creationId xmlns:a16="http://schemas.microsoft.com/office/drawing/2014/main" id="{818991A8-4B3A-9E8B-925A-F845BCE03F6D}"/>
              </a:ext>
            </a:extLst>
          </p:cNvPr>
          <p:cNvSpPr txBox="1"/>
          <p:nvPr/>
        </p:nvSpPr>
        <p:spPr>
          <a:xfrm>
            <a:off x="2756614" y="2534344"/>
            <a:ext cx="1100673" cy="246221"/>
          </a:xfrm>
          <a:prstGeom prst="rect">
            <a:avLst/>
          </a:prstGeom>
          <a:noFill/>
        </p:spPr>
        <p:txBody>
          <a:bodyPr wrap="square" rtlCol="0">
            <a:spAutoFit/>
          </a:bodyPr>
          <a:lstStyle/>
          <a:p>
            <a:r>
              <a:rPr lang="en-GB" sz="1000" b="1" i="1">
                <a:latin typeface="Arial" panose="020B0604020202020204" pitchFamily="34" charset="0"/>
                <a:cs typeface="Arial" panose="020B0604020202020204" pitchFamily="34" charset="0"/>
              </a:rPr>
              <a:t>FA</a:t>
            </a:r>
          </a:p>
        </p:txBody>
      </p:sp>
      <p:sp>
        <p:nvSpPr>
          <p:cNvPr id="106" name="Rectangle 105">
            <a:extLst>
              <a:ext uri="{FF2B5EF4-FFF2-40B4-BE49-F238E27FC236}">
                <a16:creationId xmlns:a16="http://schemas.microsoft.com/office/drawing/2014/main" id="{E9BC9DAF-B829-8310-6864-CBD1BD4BA1FA}"/>
              </a:ext>
            </a:extLst>
          </p:cNvPr>
          <p:cNvSpPr/>
          <p:nvPr/>
        </p:nvSpPr>
        <p:spPr>
          <a:xfrm>
            <a:off x="7868131" y="3165768"/>
            <a:ext cx="3184357" cy="223788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F1F239BC-9545-AF9B-9246-A4D9B1F71CA3}"/>
              </a:ext>
            </a:extLst>
          </p:cNvPr>
          <p:cNvSpPr/>
          <p:nvPr/>
        </p:nvSpPr>
        <p:spPr>
          <a:xfrm>
            <a:off x="7858280" y="1904866"/>
            <a:ext cx="3194209" cy="1541502"/>
          </a:xfrm>
          <a:prstGeom prst="rect">
            <a:avLst/>
          </a:prstGeom>
          <a:solidFill>
            <a:srgbClr val="F8CBAD"/>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FE4F7089-2493-9973-355E-38434849F1FB}"/>
              </a:ext>
            </a:extLst>
          </p:cNvPr>
          <p:cNvSpPr txBox="1"/>
          <p:nvPr/>
        </p:nvSpPr>
        <p:spPr>
          <a:xfrm>
            <a:off x="7871015" y="1940054"/>
            <a:ext cx="3072100" cy="655564"/>
          </a:xfrm>
          <a:prstGeom prst="rect">
            <a:avLst/>
          </a:prstGeom>
          <a:noFill/>
          <a:ln>
            <a:noFill/>
          </a:ln>
        </p:spPr>
        <p:txBody>
          <a:bodyPr wrap="square" rtlCol="0">
            <a:spAutoFit/>
          </a:bodyPr>
          <a:lstStyle/>
          <a:p>
            <a:pPr algn="ctr"/>
            <a:r>
              <a:rPr lang="en-GB" sz="1330" b="1">
                <a:latin typeface="Arial" panose="020B0604020202020204" pitchFamily="34" charset="0"/>
                <a:cs typeface="Arial" panose="020B0604020202020204" pitchFamily="34" charset="0"/>
              </a:rPr>
              <a:t>3. Direct contracting with local authorities, and wider supply chain </a:t>
            </a:r>
          </a:p>
          <a:p>
            <a:pPr algn="ctr"/>
            <a:endParaRPr lang="en-GB" sz="1000" b="1">
              <a:solidFill>
                <a:srgbClr val="FFFFFF"/>
              </a:solidFill>
              <a:latin typeface="Arial" panose="020B0604020202020204" pitchFamily="34" charset="0"/>
              <a:cs typeface="Arial" panose="020B0604020202020204" pitchFamily="34" charset="0"/>
            </a:endParaRPr>
          </a:p>
        </p:txBody>
      </p:sp>
      <p:grpSp>
        <p:nvGrpSpPr>
          <p:cNvPr id="83" name="Google Shape;1648;p66">
            <a:extLst>
              <a:ext uri="{FF2B5EF4-FFF2-40B4-BE49-F238E27FC236}">
                <a16:creationId xmlns:a16="http://schemas.microsoft.com/office/drawing/2014/main" id="{5609021F-69FC-A814-2B85-ED53B63CB84F}"/>
              </a:ext>
            </a:extLst>
          </p:cNvPr>
          <p:cNvGrpSpPr/>
          <p:nvPr/>
        </p:nvGrpSpPr>
        <p:grpSpPr>
          <a:xfrm>
            <a:off x="9998944" y="2883537"/>
            <a:ext cx="267782" cy="246221"/>
            <a:chOff x="6522467" y="2827131"/>
            <a:chExt cx="560287" cy="530110"/>
          </a:xfrm>
          <a:solidFill>
            <a:schemeClr val="tx1"/>
          </a:solidFill>
          <a:effectLst/>
        </p:grpSpPr>
        <p:sp>
          <p:nvSpPr>
            <p:cNvPr id="84" name="Google Shape;1649;p66">
              <a:extLst>
                <a:ext uri="{FF2B5EF4-FFF2-40B4-BE49-F238E27FC236}">
                  <a16:creationId xmlns:a16="http://schemas.microsoft.com/office/drawing/2014/main" id="{AD7060D0-EE89-34CC-BBB2-2B6538E90D1F}"/>
                </a:ext>
              </a:extLst>
            </p:cNvPr>
            <p:cNvSpPr/>
            <p:nvPr/>
          </p:nvSpPr>
          <p:spPr>
            <a:xfrm>
              <a:off x="6897428" y="2930567"/>
              <a:ext cx="150848" cy="129296"/>
            </a:xfrm>
            <a:custGeom>
              <a:avLst/>
              <a:gdLst/>
              <a:ahLst/>
              <a:cxnLst/>
              <a:rect l="l" t="t" r="r" b="b"/>
              <a:pathLst>
                <a:path w="162" h="141" extrusionOk="0">
                  <a:moveTo>
                    <a:pt x="82" y="47"/>
                  </a:moveTo>
                  <a:cubicBezTo>
                    <a:pt x="6" y="86"/>
                    <a:pt x="6" y="86"/>
                    <a:pt x="6" y="86"/>
                  </a:cubicBezTo>
                  <a:cubicBezTo>
                    <a:pt x="2" y="88"/>
                    <a:pt x="0" y="91"/>
                    <a:pt x="0" y="95"/>
                  </a:cubicBezTo>
                  <a:cubicBezTo>
                    <a:pt x="0" y="130"/>
                    <a:pt x="0" y="130"/>
                    <a:pt x="0" y="130"/>
                  </a:cubicBezTo>
                  <a:cubicBezTo>
                    <a:pt x="0" y="136"/>
                    <a:pt x="5" y="141"/>
                    <a:pt x="10" y="141"/>
                  </a:cubicBezTo>
                  <a:cubicBezTo>
                    <a:pt x="16" y="141"/>
                    <a:pt x="21" y="136"/>
                    <a:pt x="21" y="130"/>
                  </a:cubicBezTo>
                  <a:cubicBezTo>
                    <a:pt x="21" y="102"/>
                    <a:pt x="21" y="102"/>
                    <a:pt x="21" y="102"/>
                  </a:cubicBezTo>
                  <a:cubicBezTo>
                    <a:pt x="91" y="66"/>
                    <a:pt x="91" y="66"/>
                    <a:pt x="91" y="66"/>
                  </a:cubicBezTo>
                  <a:cubicBezTo>
                    <a:pt x="99" y="74"/>
                    <a:pt x="110" y="79"/>
                    <a:pt x="121" y="79"/>
                  </a:cubicBezTo>
                  <a:cubicBezTo>
                    <a:pt x="121" y="79"/>
                    <a:pt x="121" y="79"/>
                    <a:pt x="121" y="79"/>
                  </a:cubicBezTo>
                  <a:cubicBezTo>
                    <a:pt x="127" y="79"/>
                    <a:pt x="133" y="78"/>
                    <a:pt x="138" y="75"/>
                  </a:cubicBezTo>
                  <a:cubicBezTo>
                    <a:pt x="148" y="71"/>
                    <a:pt x="155" y="63"/>
                    <a:pt x="159" y="53"/>
                  </a:cubicBezTo>
                  <a:cubicBezTo>
                    <a:pt x="162" y="43"/>
                    <a:pt x="162" y="32"/>
                    <a:pt x="157" y="22"/>
                  </a:cubicBezTo>
                  <a:cubicBezTo>
                    <a:pt x="151" y="9"/>
                    <a:pt x="137" y="0"/>
                    <a:pt x="121" y="0"/>
                  </a:cubicBezTo>
                  <a:cubicBezTo>
                    <a:pt x="115" y="0"/>
                    <a:pt x="110" y="1"/>
                    <a:pt x="104" y="4"/>
                  </a:cubicBezTo>
                  <a:cubicBezTo>
                    <a:pt x="95" y="8"/>
                    <a:pt x="87" y="16"/>
                    <a:pt x="84" y="26"/>
                  </a:cubicBezTo>
                  <a:cubicBezTo>
                    <a:pt x="82" y="33"/>
                    <a:pt x="81" y="40"/>
                    <a:pt x="82" y="47"/>
                  </a:cubicBezTo>
                  <a:close/>
                  <a:moveTo>
                    <a:pt x="103" y="33"/>
                  </a:moveTo>
                  <a:cubicBezTo>
                    <a:pt x="105" y="28"/>
                    <a:pt x="109" y="25"/>
                    <a:pt x="113" y="22"/>
                  </a:cubicBezTo>
                  <a:cubicBezTo>
                    <a:pt x="116" y="21"/>
                    <a:pt x="119" y="21"/>
                    <a:pt x="121" y="21"/>
                  </a:cubicBezTo>
                  <a:cubicBezTo>
                    <a:pt x="129" y="21"/>
                    <a:pt x="135" y="25"/>
                    <a:pt x="139" y="31"/>
                  </a:cubicBezTo>
                  <a:cubicBezTo>
                    <a:pt x="141" y="36"/>
                    <a:pt x="141" y="41"/>
                    <a:pt x="139" y="46"/>
                  </a:cubicBezTo>
                  <a:cubicBezTo>
                    <a:pt x="138" y="51"/>
                    <a:pt x="134" y="55"/>
                    <a:pt x="130" y="57"/>
                  </a:cubicBezTo>
                  <a:cubicBezTo>
                    <a:pt x="127" y="58"/>
                    <a:pt x="124" y="59"/>
                    <a:pt x="121" y="59"/>
                  </a:cubicBezTo>
                  <a:cubicBezTo>
                    <a:pt x="114" y="59"/>
                    <a:pt x="107" y="54"/>
                    <a:pt x="104" y="48"/>
                  </a:cubicBezTo>
                  <a:cubicBezTo>
                    <a:pt x="102" y="43"/>
                    <a:pt x="102" y="38"/>
                    <a:pt x="103" y="33"/>
                  </a:cubicBez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85" name="Google Shape;1650;p66">
              <a:extLst>
                <a:ext uri="{FF2B5EF4-FFF2-40B4-BE49-F238E27FC236}">
                  <a16:creationId xmlns:a16="http://schemas.microsoft.com/office/drawing/2014/main" id="{337480EF-CAFC-5FD2-DF22-F0A6E97A5AC9}"/>
                </a:ext>
              </a:extLst>
            </p:cNvPr>
            <p:cNvSpPr/>
            <p:nvPr/>
          </p:nvSpPr>
          <p:spPr>
            <a:xfrm>
              <a:off x="6850021" y="2840059"/>
              <a:ext cx="124988" cy="211186"/>
            </a:xfrm>
            <a:custGeom>
              <a:avLst/>
              <a:gdLst/>
              <a:ahLst/>
              <a:cxnLst/>
              <a:rect l="l" t="t" r="r" b="b"/>
              <a:pathLst>
                <a:path w="135" h="224" extrusionOk="0">
                  <a:moveTo>
                    <a:pt x="11" y="224"/>
                  </a:moveTo>
                  <a:cubicBezTo>
                    <a:pt x="16" y="224"/>
                    <a:pt x="21" y="220"/>
                    <a:pt x="21" y="214"/>
                  </a:cubicBezTo>
                  <a:cubicBezTo>
                    <a:pt x="21" y="164"/>
                    <a:pt x="21" y="164"/>
                    <a:pt x="21" y="164"/>
                  </a:cubicBezTo>
                  <a:cubicBezTo>
                    <a:pt x="100" y="124"/>
                    <a:pt x="100" y="124"/>
                    <a:pt x="100" y="124"/>
                  </a:cubicBezTo>
                  <a:cubicBezTo>
                    <a:pt x="103" y="123"/>
                    <a:pt x="105" y="119"/>
                    <a:pt x="105" y="115"/>
                  </a:cubicBezTo>
                  <a:cubicBezTo>
                    <a:pt x="105" y="78"/>
                    <a:pt x="105" y="78"/>
                    <a:pt x="105" y="78"/>
                  </a:cubicBezTo>
                  <a:cubicBezTo>
                    <a:pt x="122" y="73"/>
                    <a:pt x="135" y="58"/>
                    <a:pt x="135" y="40"/>
                  </a:cubicBezTo>
                  <a:cubicBezTo>
                    <a:pt x="135" y="18"/>
                    <a:pt x="117" y="0"/>
                    <a:pt x="95" y="0"/>
                  </a:cubicBezTo>
                  <a:cubicBezTo>
                    <a:pt x="73" y="0"/>
                    <a:pt x="55" y="18"/>
                    <a:pt x="55" y="40"/>
                  </a:cubicBezTo>
                  <a:cubicBezTo>
                    <a:pt x="55" y="58"/>
                    <a:pt x="68" y="73"/>
                    <a:pt x="85" y="78"/>
                  </a:cubicBezTo>
                  <a:cubicBezTo>
                    <a:pt x="85" y="109"/>
                    <a:pt x="85" y="109"/>
                    <a:pt x="85" y="109"/>
                  </a:cubicBezTo>
                  <a:cubicBezTo>
                    <a:pt x="6" y="149"/>
                    <a:pt x="6" y="149"/>
                    <a:pt x="6" y="149"/>
                  </a:cubicBezTo>
                  <a:cubicBezTo>
                    <a:pt x="2" y="151"/>
                    <a:pt x="0" y="154"/>
                    <a:pt x="0" y="158"/>
                  </a:cubicBezTo>
                  <a:cubicBezTo>
                    <a:pt x="0" y="214"/>
                    <a:pt x="0" y="214"/>
                    <a:pt x="0" y="214"/>
                  </a:cubicBezTo>
                  <a:cubicBezTo>
                    <a:pt x="0" y="220"/>
                    <a:pt x="5" y="224"/>
                    <a:pt x="11" y="224"/>
                  </a:cubicBezTo>
                  <a:close/>
                  <a:moveTo>
                    <a:pt x="76" y="40"/>
                  </a:moveTo>
                  <a:cubicBezTo>
                    <a:pt x="76" y="29"/>
                    <a:pt x="84" y="21"/>
                    <a:pt x="95" y="21"/>
                  </a:cubicBezTo>
                  <a:cubicBezTo>
                    <a:pt x="105" y="21"/>
                    <a:pt x="114" y="29"/>
                    <a:pt x="114" y="40"/>
                  </a:cubicBezTo>
                  <a:cubicBezTo>
                    <a:pt x="114" y="50"/>
                    <a:pt x="105" y="59"/>
                    <a:pt x="95" y="59"/>
                  </a:cubicBezTo>
                  <a:cubicBezTo>
                    <a:pt x="84" y="59"/>
                    <a:pt x="76" y="50"/>
                    <a:pt x="76" y="40"/>
                  </a:cubicBez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86" name="Google Shape;1651;p66">
              <a:extLst>
                <a:ext uri="{FF2B5EF4-FFF2-40B4-BE49-F238E27FC236}">
                  <a16:creationId xmlns:a16="http://schemas.microsoft.com/office/drawing/2014/main" id="{BE56E1DD-971C-B703-3B55-C05925FABFC4}"/>
                </a:ext>
              </a:extLst>
            </p:cNvPr>
            <p:cNvSpPr/>
            <p:nvPr/>
          </p:nvSpPr>
          <p:spPr>
            <a:xfrm>
              <a:off x="6768131" y="2827131"/>
              <a:ext cx="77578" cy="215495"/>
            </a:xfrm>
            <a:custGeom>
              <a:avLst/>
              <a:gdLst/>
              <a:ahLst/>
              <a:cxnLst/>
              <a:rect l="l" t="t" r="r" b="b"/>
              <a:pathLst>
                <a:path w="79" h="231" extrusionOk="0">
                  <a:moveTo>
                    <a:pt x="29" y="77"/>
                  </a:moveTo>
                  <a:cubicBezTo>
                    <a:pt x="29" y="78"/>
                    <a:pt x="29" y="78"/>
                    <a:pt x="29" y="78"/>
                  </a:cubicBezTo>
                  <a:cubicBezTo>
                    <a:pt x="29" y="221"/>
                    <a:pt x="29" y="221"/>
                    <a:pt x="29" y="221"/>
                  </a:cubicBezTo>
                  <a:cubicBezTo>
                    <a:pt x="29" y="226"/>
                    <a:pt x="34" y="231"/>
                    <a:pt x="39" y="231"/>
                  </a:cubicBezTo>
                  <a:cubicBezTo>
                    <a:pt x="45" y="231"/>
                    <a:pt x="50" y="226"/>
                    <a:pt x="50" y="221"/>
                  </a:cubicBezTo>
                  <a:cubicBezTo>
                    <a:pt x="50" y="78"/>
                    <a:pt x="50" y="78"/>
                    <a:pt x="50" y="78"/>
                  </a:cubicBezTo>
                  <a:cubicBezTo>
                    <a:pt x="50" y="78"/>
                    <a:pt x="50" y="78"/>
                    <a:pt x="50" y="77"/>
                  </a:cubicBezTo>
                  <a:cubicBezTo>
                    <a:pt x="66" y="73"/>
                    <a:pt x="79" y="58"/>
                    <a:pt x="79" y="39"/>
                  </a:cubicBezTo>
                  <a:cubicBezTo>
                    <a:pt x="79" y="17"/>
                    <a:pt x="61" y="0"/>
                    <a:pt x="39" y="0"/>
                  </a:cubicBezTo>
                  <a:cubicBezTo>
                    <a:pt x="17" y="0"/>
                    <a:pt x="0" y="17"/>
                    <a:pt x="0" y="39"/>
                  </a:cubicBezTo>
                  <a:cubicBezTo>
                    <a:pt x="0" y="58"/>
                    <a:pt x="12" y="73"/>
                    <a:pt x="29" y="77"/>
                  </a:cubicBezTo>
                  <a:close/>
                  <a:moveTo>
                    <a:pt x="39" y="20"/>
                  </a:moveTo>
                  <a:cubicBezTo>
                    <a:pt x="50" y="20"/>
                    <a:pt x="58" y="29"/>
                    <a:pt x="58" y="39"/>
                  </a:cubicBezTo>
                  <a:cubicBezTo>
                    <a:pt x="58" y="50"/>
                    <a:pt x="50" y="58"/>
                    <a:pt x="39" y="58"/>
                  </a:cubicBezTo>
                  <a:cubicBezTo>
                    <a:pt x="29" y="58"/>
                    <a:pt x="20" y="50"/>
                    <a:pt x="20" y="39"/>
                  </a:cubicBezTo>
                  <a:cubicBezTo>
                    <a:pt x="20" y="29"/>
                    <a:pt x="29" y="20"/>
                    <a:pt x="39" y="20"/>
                  </a:cubicBez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87" name="Google Shape;1652;p66">
              <a:extLst>
                <a:ext uri="{FF2B5EF4-FFF2-40B4-BE49-F238E27FC236}">
                  <a16:creationId xmlns:a16="http://schemas.microsoft.com/office/drawing/2014/main" id="{9745392A-6257-B1E3-BF4F-373C50F4FCFE}"/>
                </a:ext>
              </a:extLst>
            </p:cNvPr>
            <p:cNvSpPr/>
            <p:nvPr/>
          </p:nvSpPr>
          <p:spPr>
            <a:xfrm>
              <a:off x="6561256" y="2930568"/>
              <a:ext cx="155156" cy="129297"/>
            </a:xfrm>
            <a:custGeom>
              <a:avLst/>
              <a:gdLst/>
              <a:ahLst/>
              <a:cxnLst/>
              <a:rect l="l" t="t" r="r" b="b"/>
              <a:pathLst>
                <a:path w="167" h="141" extrusionOk="0">
                  <a:moveTo>
                    <a:pt x="28" y="75"/>
                  </a:moveTo>
                  <a:cubicBezTo>
                    <a:pt x="33" y="78"/>
                    <a:pt x="39" y="79"/>
                    <a:pt x="45" y="79"/>
                  </a:cubicBezTo>
                  <a:cubicBezTo>
                    <a:pt x="57" y="79"/>
                    <a:pt x="68" y="74"/>
                    <a:pt x="75" y="66"/>
                  </a:cubicBezTo>
                  <a:cubicBezTo>
                    <a:pt x="146" y="102"/>
                    <a:pt x="146" y="102"/>
                    <a:pt x="146" y="102"/>
                  </a:cubicBezTo>
                  <a:cubicBezTo>
                    <a:pt x="146" y="130"/>
                    <a:pt x="146" y="130"/>
                    <a:pt x="146" y="130"/>
                  </a:cubicBezTo>
                  <a:cubicBezTo>
                    <a:pt x="146" y="136"/>
                    <a:pt x="150" y="141"/>
                    <a:pt x="156" y="141"/>
                  </a:cubicBezTo>
                  <a:cubicBezTo>
                    <a:pt x="162" y="141"/>
                    <a:pt x="167" y="136"/>
                    <a:pt x="167" y="130"/>
                  </a:cubicBezTo>
                  <a:cubicBezTo>
                    <a:pt x="167" y="95"/>
                    <a:pt x="167" y="95"/>
                    <a:pt x="167" y="95"/>
                  </a:cubicBezTo>
                  <a:cubicBezTo>
                    <a:pt x="167" y="91"/>
                    <a:pt x="164" y="88"/>
                    <a:pt x="161" y="86"/>
                  </a:cubicBezTo>
                  <a:cubicBezTo>
                    <a:pt x="84" y="47"/>
                    <a:pt x="84" y="47"/>
                    <a:pt x="84" y="47"/>
                  </a:cubicBezTo>
                  <a:cubicBezTo>
                    <a:pt x="85" y="40"/>
                    <a:pt x="85" y="33"/>
                    <a:pt x="83" y="26"/>
                  </a:cubicBezTo>
                  <a:cubicBezTo>
                    <a:pt x="79" y="16"/>
                    <a:pt x="72" y="8"/>
                    <a:pt x="62" y="4"/>
                  </a:cubicBezTo>
                  <a:cubicBezTo>
                    <a:pt x="57" y="1"/>
                    <a:pt x="51" y="0"/>
                    <a:pt x="45" y="0"/>
                  </a:cubicBezTo>
                  <a:cubicBezTo>
                    <a:pt x="30" y="0"/>
                    <a:pt x="16" y="9"/>
                    <a:pt x="9" y="22"/>
                  </a:cubicBezTo>
                  <a:cubicBezTo>
                    <a:pt x="0" y="42"/>
                    <a:pt x="8" y="66"/>
                    <a:pt x="28" y="75"/>
                  </a:cubicBezTo>
                  <a:close/>
                  <a:moveTo>
                    <a:pt x="28" y="31"/>
                  </a:moveTo>
                  <a:cubicBezTo>
                    <a:pt x="31" y="25"/>
                    <a:pt x="38" y="21"/>
                    <a:pt x="45" y="21"/>
                  </a:cubicBezTo>
                  <a:cubicBezTo>
                    <a:pt x="48" y="21"/>
                    <a:pt x="51" y="21"/>
                    <a:pt x="53" y="22"/>
                  </a:cubicBezTo>
                  <a:cubicBezTo>
                    <a:pt x="58" y="25"/>
                    <a:pt x="61" y="28"/>
                    <a:pt x="63" y="33"/>
                  </a:cubicBezTo>
                  <a:cubicBezTo>
                    <a:pt x="65" y="38"/>
                    <a:pt x="65" y="43"/>
                    <a:pt x="62" y="48"/>
                  </a:cubicBezTo>
                  <a:cubicBezTo>
                    <a:pt x="58" y="57"/>
                    <a:pt x="46" y="61"/>
                    <a:pt x="37" y="57"/>
                  </a:cubicBezTo>
                  <a:cubicBezTo>
                    <a:pt x="28" y="52"/>
                    <a:pt x="23" y="41"/>
                    <a:pt x="28" y="31"/>
                  </a:cubicBez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88" name="Google Shape;1653;p66">
              <a:extLst>
                <a:ext uri="{FF2B5EF4-FFF2-40B4-BE49-F238E27FC236}">
                  <a16:creationId xmlns:a16="http://schemas.microsoft.com/office/drawing/2014/main" id="{0424F210-BAB7-DC00-837C-7F752DCFE255}"/>
                </a:ext>
              </a:extLst>
            </p:cNvPr>
            <p:cNvSpPr/>
            <p:nvPr/>
          </p:nvSpPr>
          <p:spPr>
            <a:xfrm>
              <a:off x="6638834" y="2840059"/>
              <a:ext cx="124988" cy="211186"/>
            </a:xfrm>
            <a:custGeom>
              <a:avLst/>
              <a:gdLst/>
              <a:ahLst/>
              <a:cxnLst/>
              <a:rect l="l" t="t" r="r" b="b"/>
              <a:pathLst>
                <a:path w="134" h="224" extrusionOk="0">
                  <a:moveTo>
                    <a:pt x="29" y="78"/>
                  </a:moveTo>
                  <a:cubicBezTo>
                    <a:pt x="29" y="115"/>
                    <a:pt x="29" y="115"/>
                    <a:pt x="29" y="115"/>
                  </a:cubicBezTo>
                  <a:cubicBezTo>
                    <a:pt x="29" y="119"/>
                    <a:pt x="31" y="123"/>
                    <a:pt x="35" y="124"/>
                  </a:cubicBezTo>
                  <a:cubicBezTo>
                    <a:pt x="114" y="164"/>
                    <a:pt x="114" y="164"/>
                    <a:pt x="114" y="164"/>
                  </a:cubicBezTo>
                  <a:cubicBezTo>
                    <a:pt x="114" y="214"/>
                    <a:pt x="114" y="214"/>
                    <a:pt x="114" y="214"/>
                  </a:cubicBezTo>
                  <a:cubicBezTo>
                    <a:pt x="114" y="220"/>
                    <a:pt x="118" y="224"/>
                    <a:pt x="124" y="224"/>
                  </a:cubicBezTo>
                  <a:cubicBezTo>
                    <a:pt x="130" y="224"/>
                    <a:pt x="134" y="220"/>
                    <a:pt x="134" y="214"/>
                  </a:cubicBezTo>
                  <a:cubicBezTo>
                    <a:pt x="134" y="158"/>
                    <a:pt x="134" y="158"/>
                    <a:pt x="134" y="158"/>
                  </a:cubicBezTo>
                  <a:cubicBezTo>
                    <a:pt x="134" y="154"/>
                    <a:pt x="132" y="151"/>
                    <a:pt x="129" y="149"/>
                  </a:cubicBezTo>
                  <a:cubicBezTo>
                    <a:pt x="50" y="109"/>
                    <a:pt x="50" y="109"/>
                    <a:pt x="50" y="109"/>
                  </a:cubicBezTo>
                  <a:cubicBezTo>
                    <a:pt x="50" y="78"/>
                    <a:pt x="50" y="78"/>
                    <a:pt x="50" y="78"/>
                  </a:cubicBezTo>
                  <a:cubicBezTo>
                    <a:pt x="67" y="73"/>
                    <a:pt x="79" y="58"/>
                    <a:pt x="79" y="40"/>
                  </a:cubicBezTo>
                  <a:cubicBezTo>
                    <a:pt x="79" y="18"/>
                    <a:pt x="62" y="0"/>
                    <a:pt x="40" y="0"/>
                  </a:cubicBezTo>
                  <a:cubicBezTo>
                    <a:pt x="18" y="0"/>
                    <a:pt x="0" y="18"/>
                    <a:pt x="0" y="40"/>
                  </a:cubicBezTo>
                  <a:cubicBezTo>
                    <a:pt x="0" y="58"/>
                    <a:pt x="12" y="73"/>
                    <a:pt x="29" y="78"/>
                  </a:cubicBezTo>
                  <a:close/>
                  <a:moveTo>
                    <a:pt x="40" y="21"/>
                  </a:moveTo>
                  <a:cubicBezTo>
                    <a:pt x="50" y="21"/>
                    <a:pt x="59" y="29"/>
                    <a:pt x="59" y="40"/>
                  </a:cubicBezTo>
                  <a:cubicBezTo>
                    <a:pt x="59" y="50"/>
                    <a:pt x="50" y="59"/>
                    <a:pt x="40" y="59"/>
                  </a:cubicBezTo>
                  <a:cubicBezTo>
                    <a:pt x="29" y="59"/>
                    <a:pt x="21" y="50"/>
                    <a:pt x="21" y="40"/>
                  </a:cubicBezTo>
                  <a:cubicBezTo>
                    <a:pt x="21" y="29"/>
                    <a:pt x="29" y="21"/>
                    <a:pt x="40" y="21"/>
                  </a:cubicBez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89" name="Google Shape;1654;p66">
              <a:extLst>
                <a:ext uri="{FF2B5EF4-FFF2-40B4-BE49-F238E27FC236}">
                  <a16:creationId xmlns:a16="http://schemas.microsoft.com/office/drawing/2014/main" id="{F84B46D1-6628-2143-7BDC-8D0213E71BAB}"/>
                </a:ext>
              </a:extLst>
            </p:cNvPr>
            <p:cNvSpPr/>
            <p:nvPr/>
          </p:nvSpPr>
          <p:spPr>
            <a:xfrm>
              <a:off x="6522467" y="3055549"/>
              <a:ext cx="560287" cy="301692"/>
            </a:xfrm>
            <a:custGeom>
              <a:avLst/>
              <a:gdLst/>
              <a:ahLst/>
              <a:cxnLst/>
              <a:rect l="l" t="t" r="r" b="b"/>
              <a:pathLst>
                <a:path w="602" h="320" extrusionOk="0">
                  <a:moveTo>
                    <a:pt x="474" y="108"/>
                  </a:moveTo>
                  <a:cubicBezTo>
                    <a:pt x="441" y="57"/>
                    <a:pt x="404" y="0"/>
                    <a:pt x="301" y="0"/>
                  </a:cubicBezTo>
                  <a:cubicBezTo>
                    <a:pt x="211" y="0"/>
                    <a:pt x="174" y="48"/>
                    <a:pt x="131" y="103"/>
                  </a:cubicBezTo>
                  <a:cubicBezTo>
                    <a:pt x="130" y="105"/>
                    <a:pt x="130" y="105"/>
                    <a:pt x="130" y="105"/>
                  </a:cubicBezTo>
                  <a:cubicBezTo>
                    <a:pt x="57" y="109"/>
                    <a:pt x="0" y="170"/>
                    <a:pt x="0" y="243"/>
                  </a:cubicBezTo>
                  <a:cubicBezTo>
                    <a:pt x="0" y="258"/>
                    <a:pt x="0" y="258"/>
                    <a:pt x="0" y="258"/>
                  </a:cubicBezTo>
                  <a:cubicBezTo>
                    <a:pt x="0" y="263"/>
                    <a:pt x="5" y="268"/>
                    <a:pt x="10" y="268"/>
                  </a:cubicBezTo>
                  <a:cubicBezTo>
                    <a:pt x="101" y="268"/>
                    <a:pt x="101" y="268"/>
                    <a:pt x="101" y="268"/>
                  </a:cubicBezTo>
                  <a:cubicBezTo>
                    <a:pt x="108" y="298"/>
                    <a:pt x="135" y="320"/>
                    <a:pt x="166" y="320"/>
                  </a:cubicBezTo>
                  <a:cubicBezTo>
                    <a:pt x="198" y="320"/>
                    <a:pt x="224" y="298"/>
                    <a:pt x="231" y="268"/>
                  </a:cubicBezTo>
                  <a:cubicBezTo>
                    <a:pt x="390" y="268"/>
                    <a:pt x="390" y="268"/>
                    <a:pt x="390" y="268"/>
                  </a:cubicBezTo>
                  <a:cubicBezTo>
                    <a:pt x="397" y="298"/>
                    <a:pt x="423" y="320"/>
                    <a:pt x="455" y="320"/>
                  </a:cubicBezTo>
                  <a:cubicBezTo>
                    <a:pt x="486" y="320"/>
                    <a:pt x="513" y="298"/>
                    <a:pt x="520" y="268"/>
                  </a:cubicBezTo>
                  <a:cubicBezTo>
                    <a:pt x="592" y="268"/>
                    <a:pt x="592" y="268"/>
                    <a:pt x="592" y="268"/>
                  </a:cubicBezTo>
                  <a:cubicBezTo>
                    <a:pt x="598" y="268"/>
                    <a:pt x="602" y="263"/>
                    <a:pt x="602" y="258"/>
                  </a:cubicBezTo>
                  <a:cubicBezTo>
                    <a:pt x="602" y="243"/>
                    <a:pt x="602" y="243"/>
                    <a:pt x="602" y="243"/>
                  </a:cubicBezTo>
                  <a:cubicBezTo>
                    <a:pt x="602" y="176"/>
                    <a:pt x="539" y="122"/>
                    <a:pt x="474" y="108"/>
                  </a:cubicBezTo>
                  <a:close/>
                  <a:moveTo>
                    <a:pt x="447" y="105"/>
                  </a:moveTo>
                  <a:cubicBezTo>
                    <a:pt x="445" y="105"/>
                    <a:pt x="443" y="105"/>
                    <a:pt x="442" y="105"/>
                  </a:cubicBezTo>
                  <a:cubicBezTo>
                    <a:pt x="321" y="105"/>
                    <a:pt x="321" y="105"/>
                    <a:pt x="321" y="105"/>
                  </a:cubicBezTo>
                  <a:cubicBezTo>
                    <a:pt x="321" y="21"/>
                    <a:pt x="321" y="21"/>
                    <a:pt x="321" y="21"/>
                  </a:cubicBezTo>
                  <a:cubicBezTo>
                    <a:pt x="385" y="27"/>
                    <a:pt x="416" y="59"/>
                    <a:pt x="447" y="105"/>
                  </a:cubicBezTo>
                  <a:close/>
                  <a:moveTo>
                    <a:pt x="300" y="20"/>
                  </a:moveTo>
                  <a:cubicBezTo>
                    <a:pt x="300" y="105"/>
                    <a:pt x="300" y="105"/>
                    <a:pt x="300" y="105"/>
                  </a:cubicBezTo>
                  <a:cubicBezTo>
                    <a:pt x="156" y="105"/>
                    <a:pt x="156" y="105"/>
                    <a:pt x="156" y="105"/>
                  </a:cubicBezTo>
                  <a:cubicBezTo>
                    <a:pt x="195" y="55"/>
                    <a:pt x="226" y="21"/>
                    <a:pt x="300" y="20"/>
                  </a:cubicBezTo>
                  <a:close/>
                  <a:moveTo>
                    <a:pt x="166" y="299"/>
                  </a:moveTo>
                  <a:cubicBezTo>
                    <a:pt x="141" y="299"/>
                    <a:pt x="120" y="279"/>
                    <a:pt x="120" y="253"/>
                  </a:cubicBezTo>
                  <a:cubicBezTo>
                    <a:pt x="120" y="228"/>
                    <a:pt x="141" y="207"/>
                    <a:pt x="166" y="207"/>
                  </a:cubicBezTo>
                  <a:cubicBezTo>
                    <a:pt x="191" y="207"/>
                    <a:pt x="212" y="228"/>
                    <a:pt x="212" y="253"/>
                  </a:cubicBezTo>
                  <a:cubicBezTo>
                    <a:pt x="212" y="279"/>
                    <a:pt x="191" y="299"/>
                    <a:pt x="166" y="299"/>
                  </a:cubicBezTo>
                  <a:close/>
                  <a:moveTo>
                    <a:pt x="455" y="299"/>
                  </a:moveTo>
                  <a:cubicBezTo>
                    <a:pt x="429" y="299"/>
                    <a:pt x="409" y="279"/>
                    <a:pt x="409" y="253"/>
                  </a:cubicBezTo>
                  <a:cubicBezTo>
                    <a:pt x="409" y="228"/>
                    <a:pt x="429" y="207"/>
                    <a:pt x="455" y="207"/>
                  </a:cubicBezTo>
                  <a:cubicBezTo>
                    <a:pt x="480" y="207"/>
                    <a:pt x="501" y="228"/>
                    <a:pt x="501" y="253"/>
                  </a:cubicBezTo>
                  <a:cubicBezTo>
                    <a:pt x="501" y="279"/>
                    <a:pt x="480" y="299"/>
                    <a:pt x="455" y="299"/>
                  </a:cubicBezTo>
                  <a:close/>
                  <a:moveTo>
                    <a:pt x="582" y="247"/>
                  </a:moveTo>
                  <a:cubicBezTo>
                    <a:pt x="521" y="247"/>
                    <a:pt x="521" y="247"/>
                    <a:pt x="521" y="247"/>
                  </a:cubicBezTo>
                  <a:cubicBezTo>
                    <a:pt x="518" y="213"/>
                    <a:pt x="489" y="187"/>
                    <a:pt x="455" y="187"/>
                  </a:cubicBezTo>
                  <a:cubicBezTo>
                    <a:pt x="420" y="187"/>
                    <a:pt x="392" y="213"/>
                    <a:pt x="389" y="247"/>
                  </a:cubicBezTo>
                  <a:cubicBezTo>
                    <a:pt x="232" y="247"/>
                    <a:pt x="232" y="247"/>
                    <a:pt x="232" y="247"/>
                  </a:cubicBezTo>
                  <a:cubicBezTo>
                    <a:pt x="229" y="213"/>
                    <a:pt x="201" y="187"/>
                    <a:pt x="166" y="187"/>
                  </a:cubicBezTo>
                  <a:cubicBezTo>
                    <a:pt x="132" y="187"/>
                    <a:pt x="103" y="213"/>
                    <a:pt x="100" y="247"/>
                  </a:cubicBezTo>
                  <a:cubicBezTo>
                    <a:pt x="21" y="247"/>
                    <a:pt x="21" y="247"/>
                    <a:pt x="21" y="247"/>
                  </a:cubicBezTo>
                  <a:cubicBezTo>
                    <a:pt x="21" y="243"/>
                    <a:pt x="21" y="243"/>
                    <a:pt x="21" y="243"/>
                  </a:cubicBezTo>
                  <a:cubicBezTo>
                    <a:pt x="21" y="178"/>
                    <a:pt x="73" y="125"/>
                    <a:pt x="138" y="125"/>
                  </a:cubicBezTo>
                  <a:cubicBezTo>
                    <a:pt x="442" y="125"/>
                    <a:pt x="442" y="125"/>
                    <a:pt x="442" y="125"/>
                  </a:cubicBezTo>
                  <a:cubicBezTo>
                    <a:pt x="505" y="125"/>
                    <a:pt x="582" y="178"/>
                    <a:pt x="582" y="243"/>
                  </a:cubicBezTo>
                  <a:lnTo>
                    <a:pt x="582" y="247"/>
                  </a:lnTo>
                  <a:close/>
                </a:path>
              </a:pathLst>
            </a:custGeom>
            <a:grpFill/>
            <a:ln w="6350">
              <a:solidFill>
                <a:schemeClr val="tx1"/>
              </a:solidFill>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grpSp>
      <p:pic>
        <p:nvPicPr>
          <p:cNvPr id="90" name="Graphic 89" descr="City with solid fill">
            <a:extLst>
              <a:ext uri="{FF2B5EF4-FFF2-40B4-BE49-F238E27FC236}">
                <a16:creationId xmlns:a16="http://schemas.microsoft.com/office/drawing/2014/main" id="{4133B072-2267-60AA-0963-670BC2A2FF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18992" y="2823219"/>
            <a:ext cx="344043" cy="358879"/>
          </a:xfrm>
          <a:prstGeom prst="rect">
            <a:avLst/>
          </a:prstGeom>
        </p:spPr>
      </p:pic>
      <p:pic>
        <p:nvPicPr>
          <p:cNvPr id="93" name="Graphic 92" descr="Bank with solid fill">
            <a:extLst>
              <a:ext uri="{FF2B5EF4-FFF2-40B4-BE49-F238E27FC236}">
                <a16:creationId xmlns:a16="http://schemas.microsoft.com/office/drawing/2014/main" id="{EDDDBE81-05A6-CB10-EBFF-F63092FAAA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85346" y="2503837"/>
            <a:ext cx="414969" cy="398969"/>
          </a:xfrm>
          <a:prstGeom prst="rect">
            <a:avLst/>
          </a:prstGeom>
          <a:effectLst/>
        </p:spPr>
      </p:pic>
      <p:sp>
        <p:nvSpPr>
          <p:cNvPr id="95" name="TextBox 94">
            <a:extLst>
              <a:ext uri="{FF2B5EF4-FFF2-40B4-BE49-F238E27FC236}">
                <a16:creationId xmlns:a16="http://schemas.microsoft.com/office/drawing/2014/main" id="{519FFB90-320F-3B91-FEB7-E09CF2056765}"/>
              </a:ext>
            </a:extLst>
          </p:cNvPr>
          <p:cNvSpPr txBox="1"/>
          <p:nvPr/>
        </p:nvSpPr>
        <p:spPr>
          <a:xfrm>
            <a:off x="9827355" y="2375902"/>
            <a:ext cx="921139" cy="246221"/>
          </a:xfrm>
          <a:prstGeom prst="rect">
            <a:avLst/>
          </a:prstGeom>
          <a:noFill/>
        </p:spPr>
        <p:txBody>
          <a:bodyPr wrap="square" rtlCol="0">
            <a:spAutoFit/>
          </a:bodyPr>
          <a:lstStyle/>
          <a:p>
            <a:r>
              <a:rPr lang="en-GB" sz="1000" b="1" i="1">
                <a:latin typeface="Arial" panose="020B0604020202020204" pitchFamily="34" charset="0"/>
                <a:cs typeface="Arial" panose="020B0604020202020204" pitchFamily="34" charset="0"/>
              </a:rPr>
              <a:t>LA</a:t>
            </a:r>
          </a:p>
        </p:txBody>
      </p:sp>
      <p:sp>
        <p:nvSpPr>
          <p:cNvPr id="96" name="TextBox 95">
            <a:extLst>
              <a:ext uri="{FF2B5EF4-FFF2-40B4-BE49-F238E27FC236}">
                <a16:creationId xmlns:a16="http://schemas.microsoft.com/office/drawing/2014/main" id="{C0C7D9C3-EF0B-D02F-D018-1F8CA18F3EE1}"/>
              </a:ext>
            </a:extLst>
          </p:cNvPr>
          <p:cNvSpPr txBox="1"/>
          <p:nvPr/>
        </p:nvSpPr>
        <p:spPr>
          <a:xfrm>
            <a:off x="9563766" y="3067796"/>
            <a:ext cx="921139" cy="246221"/>
          </a:xfrm>
          <a:prstGeom prst="rect">
            <a:avLst/>
          </a:prstGeom>
          <a:noFill/>
        </p:spPr>
        <p:txBody>
          <a:bodyPr wrap="square" rtlCol="0">
            <a:spAutoFit/>
          </a:bodyPr>
          <a:lstStyle/>
          <a:p>
            <a:r>
              <a:rPr lang="en-GB" sz="1000" b="1" i="1">
                <a:latin typeface="Arial" panose="020B0604020202020204" pitchFamily="34" charset="0"/>
                <a:cs typeface="Arial" panose="020B0604020202020204" pitchFamily="34" charset="0"/>
              </a:rPr>
              <a:t>SHP</a:t>
            </a:r>
          </a:p>
        </p:txBody>
      </p:sp>
      <p:sp>
        <p:nvSpPr>
          <p:cNvPr id="97" name="TextBox 96">
            <a:extLst>
              <a:ext uri="{FF2B5EF4-FFF2-40B4-BE49-F238E27FC236}">
                <a16:creationId xmlns:a16="http://schemas.microsoft.com/office/drawing/2014/main" id="{B3A4A83C-79F3-F24F-99C0-C6EEE134E488}"/>
              </a:ext>
            </a:extLst>
          </p:cNvPr>
          <p:cNvSpPr txBox="1"/>
          <p:nvPr/>
        </p:nvSpPr>
        <p:spPr>
          <a:xfrm>
            <a:off x="9919403" y="3065174"/>
            <a:ext cx="921139" cy="246221"/>
          </a:xfrm>
          <a:prstGeom prst="rect">
            <a:avLst/>
          </a:prstGeom>
          <a:noFill/>
        </p:spPr>
        <p:txBody>
          <a:bodyPr wrap="square" rtlCol="0">
            <a:spAutoFit/>
          </a:bodyPr>
          <a:lstStyle/>
          <a:p>
            <a:r>
              <a:rPr lang="en-GB" sz="1000" b="1" i="1">
                <a:latin typeface="Arial" panose="020B0604020202020204" pitchFamily="34" charset="0"/>
                <a:cs typeface="Arial" panose="020B0604020202020204" pitchFamily="34" charset="0"/>
              </a:rPr>
              <a:t>EMC</a:t>
            </a:r>
          </a:p>
        </p:txBody>
      </p:sp>
      <p:sp>
        <p:nvSpPr>
          <p:cNvPr id="99" name="Rectangle: Rounded Corners 98">
            <a:extLst>
              <a:ext uri="{FF2B5EF4-FFF2-40B4-BE49-F238E27FC236}">
                <a16:creationId xmlns:a16="http://schemas.microsoft.com/office/drawing/2014/main" id="{00577C7E-F749-877C-D85D-10A2F9A2ADE0}"/>
              </a:ext>
            </a:extLst>
          </p:cNvPr>
          <p:cNvSpPr/>
          <p:nvPr/>
        </p:nvSpPr>
        <p:spPr>
          <a:xfrm>
            <a:off x="9528008" y="2425779"/>
            <a:ext cx="921139" cy="947089"/>
          </a:xfrm>
          <a:prstGeom prst="roundRect">
            <a:avLst>
              <a:gd name="adj" fmla="val 35137"/>
            </a:avLst>
          </a:prstGeom>
          <a:solidFill>
            <a:srgbClr val="2A2A2A">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29" name="Graphic 28" descr="Electric Tower with solid fill">
            <a:extLst>
              <a:ext uri="{FF2B5EF4-FFF2-40B4-BE49-F238E27FC236}">
                <a16:creationId xmlns:a16="http://schemas.microsoft.com/office/drawing/2014/main" id="{720C7D1B-AD3F-E46D-CBDE-38036BB46E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85547" y="2523474"/>
            <a:ext cx="567489" cy="629267"/>
          </a:xfrm>
          <a:prstGeom prst="rect">
            <a:avLst/>
          </a:prstGeom>
          <a:effectLst>
            <a:glow rad="139700">
              <a:schemeClr val="accent2">
                <a:satMod val="175000"/>
                <a:alpha val="40000"/>
              </a:schemeClr>
            </a:glow>
          </a:effectLst>
        </p:spPr>
      </p:pic>
      <p:sp>
        <p:nvSpPr>
          <p:cNvPr id="41" name="TextBox 40">
            <a:extLst>
              <a:ext uri="{FF2B5EF4-FFF2-40B4-BE49-F238E27FC236}">
                <a16:creationId xmlns:a16="http://schemas.microsoft.com/office/drawing/2014/main" id="{D5E9073E-C8CC-ECA4-D8EC-8638C2BEC617}"/>
              </a:ext>
            </a:extLst>
          </p:cNvPr>
          <p:cNvSpPr txBox="1"/>
          <p:nvPr/>
        </p:nvSpPr>
        <p:spPr>
          <a:xfrm>
            <a:off x="8546866" y="3090564"/>
            <a:ext cx="1083968" cy="246221"/>
          </a:xfrm>
          <a:prstGeom prst="rect">
            <a:avLst/>
          </a:prstGeom>
          <a:noFill/>
        </p:spPr>
        <p:txBody>
          <a:bodyPr wrap="square" rtlCol="0">
            <a:spAutoFit/>
          </a:bodyPr>
          <a:lstStyle/>
          <a:p>
            <a:r>
              <a:rPr lang="en-GB" sz="1000" b="1" i="1">
                <a:latin typeface="Arial" panose="020B0604020202020204" pitchFamily="34" charset="0"/>
                <a:cs typeface="Arial" panose="020B0604020202020204" pitchFamily="34" charset="0"/>
              </a:rPr>
              <a:t>DSO</a:t>
            </a:r>
          </a:p>
        </p:txBody>
      </p:sp>
      <p:cxnSp>
        <p:nvCxnSpPr>
          <p:cNvPr id="42" name="Straight Arrow Connector 41">
            <a:extLst>
              <a:ext uri="{FF2B5EF4-FFF2-40B4-BE49-F238E27FC236}">
                <a16:creationId xmlns:a16="http://schemas.microsoft.com/office/drawing/2014/main" id="{1D2D945C-B79E-EF7C-3F5A-B8BA289DD694}"/>
              </a:ext>
            </a:extLst>
          </p:cNvPr>
          <p:cNvCxnSpPr>
            <a:cxnSpLocks/>
          </p:cNvCxnSpPr>
          <p:nvPr/>
        </p:nvCxnSpPr>
        <p:spPr>
          <a:xfrm flipV="1">
            <a:off x="9032395" y="2859829"/>
            <a:ext cx="480284" cy="6634"/>
          </a:xfrm>
          <a:prstGeom prst="straightConnector1">
            <a:avLst/>
          </a:prstGeom>
          <a:ln>
            <a:solidFill>
              <a:schemeClr val="accent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5" name="Graphic 44" descr="Add outline">
            <a:extLst>
              <a:ext uri="{FF2B5EF4-FFF2-40B4-BE49-F238E27FC236}">
                <a16:creationId xmlns:a16="http://schemas.microsoft.com/office/drawing/2014/main" id="{D86DB7E3-91A2-743C-B690-3EF3786B874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228589" y="2989454"/>
            <a:ext cx="130311" cy="144497"/>
          </a:xfrm>
          <a:prstGeom prst="rect">
            <a:avLst/>
          </a:prstGeom>
        </p:spPr>
      </p:pic>
      <p:sp>
        <p:nvSpPr>
          <p:cNvPr id="111" name="TextBox 110">
            <a:extLst>
              <a:ext uri="{FF2B5EF4-FFF2-40B4-BE49-F238E27FC236}">
                <a16:creationId xmlns:a16="http://schemas.microsoft.com/office/drawing/2014/main" id="{0701FE73-FE21-A84C-D07A-E669D5F383E8}"/>
              </a:ext>
            </a:extLst>
          </p:cNvPr>
          <p:cNvSpPr txBox="1"/>
          <p:nvPr/>
        </p:nvSpPr>
        <p:spPr>
          <a:xfrm>
            <a:off x="990488" y="3549914"/>
            <a:ext cx="3033314" cy="1785104"/>
          </a:xfrm>
          <a:prstGeom prst="rect">
            <a:avLst/>
          </a:prstGeom>
          <a:noFill/>
        </p:spPr>
        <p:txBody>
          <a:bodyPr wrap="square" rtlCol="0">
            <a:spAutoFit/>
          </a:bodyPr>
          <a:lstStyle/>
          <a:p>
            <a:pPr marL="36000" indent="-36000">
              <a:buFont typeface="Arial" panose="020B0604020202020204" pitchFamily="34" charset="0"/>
              <a:buChar char="•"/>
            </a:pPr>
            <a:r>
              <a:rPr lang="en-GB" sz="1100">
                <a:latin typeface="Arial" panose="020B0604020202020204" pitchFamily="34" charset="0"/>
                <a:cs typeface="Arial" panose="020B0604020202020204" pitchFamily="34" charset="0"/>
              </a:rPr>
              <a:t> Minor adjustments to current Sustain flexibility process to encourage further participation from Local Authorities and Social Housing Providers. </a:t>
            </a:r>
          </a:p>
          <a:p>
            <a:pPr marL="36000" indent="-36000">
              <a:buFont typeface="Arial" panose="020B0604020202020204" pitchFamily="34" charset="0"/>
              <a:buChar char="•"/>
            </a:pPr>
            <a:r>
              <a:rPr lang="en-GB" sz="1100">
                <a:latin typeface="Arial" panose="020B0604020202020204" pitchFamily="34" charset="0"/>
                <a:cs typeface="Arial" panose="020B0604020202020204" pitchFamily="34" charset="0"/>
              </a:rPr>
              <a:t> Flexibility Aggregator is key party responsible </a:t>
            </a:r>
          </a:p>
          <a:p>
            <a:pPr marL="36000" indent="-36000">
              <a:buFont typeface="Arial" panose="020B0604020202020204" pitchFamily="34" charset="0"/>
              <a:buChar char="•"/>
            </a:pPr>
            <a:r>
              <a:rPr lang="en-GB" sz="1100">
                <a:latin typeface="Arial" panose="020B0604020202020204" pitchFamily="34" charset="0"/>
                <a:cs typeface="Arial" panose="020B0604020202020204" pitchFamily="34" charset="0"/>
              </a:rPr>
              <a:t> Activities include: increased marketing, longer contracts, alternative baseline approaches and amended competition timelines.</a:t>
            </a:r>
          </a:p>
        </p:txBody>
      </p:sp>
      <p:pic>
        <p:nvPicPr>
          <p:cNvPr id="112" name="Graphic 111" descr="Bank with solid fill">
            <a:extLst>
              <a:ext uri="{FF2B5EF4-FFF2-40B4-BE49-F238E27FC236}">
                <a16:creationId xmlns:a16="http://schemas.microsoft.com/office/drawing/2014/main" id="{42A37EBC-4919-CDB5-58E1-613D844C329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31254" y="2650781"/>
            <a:ext cx="358830" cy="397892"/>
          </a:xfrm>
          <a:prstGeom prst="rect">
            <a:avLst/>
          </a:prstGeom>
          <a:effectLst/>
        </p:spPr>
      </p:pic>
      <p:sp>
        <p:nvSpPr>
          <p:cNvPr id="113" name="TextBox 112">
            <a:extLst>
              <a:ext uri="{FF2B5EF4-FFF2-40B4-BE49-F238E27FC236}">
                <a16:creationId xmlns:a16="http://schemas.microsoft.com/office/drawing/2014/main" id="{703E3869-077F-E4FA-A89B-B6CAC78348D2}"/>
              </a:ext>
            </a:extLst>
          </p:cNvPr>
          <p:cNvSpPr txBox="1"/>
          <p:nvPr/>
        </p:nvSpPr>
        <p:spPr>
          <a:xfrm>
            <a:off x="3152125" y="2951266"/>
            <a:ext cx="1083968" cy="230832"/>
          </a:xfrm>
          <a:prstGeom prst="rect">
            <a:avLst/>
          </a:prstGeom>
          <a:noFill/>
        </p:spPr>
        <p:txBody>
          <a:bodyPr wrap="square" rtlCol="0">
            <a:spAutoFit/>
          </a:bodyPr>
          <a:lstStyle/>
          <a:p>
            <a:r>
              <a:rPr lang="en-GB" sz="900" b="1" i="1">
                <a:solidFill>
                  <a:schemeClr val="bg1">
                    <a:lumMod val="50000"/>
                  </a:schemeClr>
                </a:solidFill>
                <a:latin typeface="Arial" panose="020B0604020202020204" pitchFamily="34" charset="0"/>
                <a:cs typeface="Arial" panose="020B0604020202020204" pitchFamily="34" charset="0"/>
              </a:rPr>
              <a:t>LA</a:t>
            </a:r>
          </a:p>
        </p:txBody>
      </p:sp>
      <p:sp>
        <p:nvSpPr>
          <p:cNvPr id="114" name="TextBox 113">
            <a:extLst>
              <a:ext uri="{FF2B5EF4-FFF2-40B4-BE49-F238E27FC236}">
                <a16:creationId xmlns:a16="http://schemas.microsoft.com/office/drawing/2014/main" id="{9D2EFE72-C770-88D9-A4C5-E6889E143F14}"/>
              </a:ext>
            </a:extLst>
          </p:cNvPr>
          <p:cNvSpPr txBox="1"/>
          <p:nvPr/>
        </p:nvSpPr>
        <p:spPr>
          <a:xfrm>
            <a:off x="2072826" y="5385297"/>
            <a:ext cx="1558381" cy="276999"/>
          </a:xfrm>
          <a:prstGeom prst="rect">
            <a:avLst/>
          </a:prstGeom>
          <a:noFill/>
        </p:spPr>
        <p:txBody>
          <a:bodyPr wrap="square" rtlCol="0">
            <a:spAutoFit/>
          </a:bodyPr>
          <a:lstStyle/>
          <a:p>
            <a:r>
              <a:rPr lang="en-GB" sz="1200" b="1">
                <a:solidFill>
                  <a:srgbClr val="79111B"/>
                </a:solidFill>
                <a:latin typeface="Arial" panose="020B0604020202020204" pitchFamily="34" charset="0"/>
                <a:cs typeface="Arial" panose="020B0604020202020204" pitchFamily="34" charset="0"/>
              </a:rPr>
              <a:t>Score</a:t>
            </a:r>
          </a:p>
        </p:txBody>
      </p:sp>
      <p:sp>
        <p:nvSpPr>
          <p:cNvPr id="115" name="TextBox 114">
            <a:extLst>
              <a:ext uri="{FF2B5EF4-FFF2-40B4-BE49-F238E27FC236}">
                <a16:creationId xmlns:a16="http://schemas.microsoft.com/office/drawing/2014/main" id="{D8281BA8-220D-F756-599A-9BD2A074B0A8}"/>
              </a:ext>
            </a:extLst>
          </p:cNvPr>
          <p:cNvSpPr txBox="1"/>
          <p:nvPr/>
        </p:nvSpPr>
        <p:spPr>
          <a:xfrm>
            <a:off x="840742" y="5578821"/>
            <a:ext cx="2975310" cy="261610"/>
          </a:xfrm>
          <a:prstGeom prst="rect">
            <a:avLst/>
          </a:prstGeom>
          <a:noFill/>
        </p:spPr>
        <p:txBody>
          <a:bodyPr wrap="square" rtlCol="0">
            <a:spAutoFit/>
          </a:bodyPr>
          <a:lstStyle/>
          <a:p>
            <a:r>
              <a:rPr lang="en-GB" sz="1050" i="1">
                <a:solidFill>
                  <a:schemeClr val="tx1">
                    <a:lumMod val="85000"/>
                    <a:lumOff val="15000"/>
                  </a:schemeClr>
                </a:solidFill>
                <a:latin typeface="Arial" panose="020B0604020202020204" pitchFamily="34" charset="0"/>
                <a:cs typeface="Arial" panose="020B0604020202020204" pitchFamily="34" charset="0"/>
              </a:rPr>
              <a:t>Alignment to DSO / RIIO- ED2 requirements: </a:t>
            </a:r>
          </a:p>
        </p:txBody>
      </p:sp>
      <p:sp>
        <p:nvSpPr>
          <p:cNvPr id="116" name="TextBox 115">
            <a:extLst>
              <a:ext uri="{FF2B5EF4-FFF2-40B4-BE49-F238E27FC236}">
                <a16:creationId xmlns:a16="http://schemas.microsoft.com/office/drawing/2014/main" id="{0531BB58-1DBA-0BFB-42A1-9AFA6B722608}"/>
              </a:ext>
            </a:extLst>
          </p:cNvPr>
          <p:cNvSpPr txBox="1"/>
          <p:nvPr/>
        </p:nvSpPr>
        <p:spPr>
          <a:xfrm>
            <a:off x="826650" y="6067965"/>
            <a:ext cx="2758216" cy="261610"/>
          </a:xfrm>
          <a:prstGeom prst="rect">
            <a:avLst/>
          </a:prstGeom>
          <a:noFill/>
        </p:spPr>
        <p:txBody>
          <a:bodyPr wrap="square" rtlCol="0">
            <a:spAutoFit/>
          </a:bodyPr>
          <a:lstStyle/>
          <a:p>
            <a:r>
              <a:rPr lang="en-GB" sz="1050" i="1">
                <a:solidFill>
                  <a:schemeClr val="tx1">
                    <a:lumMod val="85000"/>
                    <a:lumOff val="15000"/>
                  </a:schemeClr>
                </a:solidFill>
                <a:latin typeface="Arial" panose="020B0604020202020204" pitchFamily="34" charset="0"/>
                <a:cs typeface="Arial" panose="020B0604020202020204" pitchFamily="34" charset="0"/>
              </a:rPr>
              <a:t>Risk (to delivery and competition):</a:t>
            </a:r>
          </a:p>
        </p:txBody>
      </p:sp>
      <p:sp>
        <p:nvSpPr>
          <p:cNvPr id="117" name="TextBox 116">
            <a:extLst>
              <a:ext uri="{FF2B5EF4-FFF2-40B4-BE49-F238E27FC236}">
                <a16:creationId xmlns:a16="http://schemas.microsoft.com/office/drawing/2014/main" id="{7AE63A0F-3AAB-E0BB-6D18-A54090306C25}"/>
              </a:ext>
            </a:extLst>
          </p:cNvPr>
          <p:cNvSpPr txBox="1"/>
          <p:nvPr/>
        </p:nvSpPr>
        <p:spPr>
          <a:xfrm>
            <a:off x="836446" y="5910386"/>
            <a:ext cx="2680461" cy="261610"/>
          </a:xfrm>
          <a:prstGeom prst="rect">
            <a:avLst/>
          </a:prstGeom>
          <a:noFill/>
        </p:spPr>
        <p:txBody>
          <a:bodyPr wrap="square" rtlCol="0">
            <a:spAutoFit/>
          </a:bodyPr>
          <a:lstStyle/>
          <a:p>
            <a:r>
              <a:rPr lang="en-GB" sz="1050" i="1">
                <a:solidFill>
                  <a:schemeClr val="tx1">
                    <a:lumMod val="85000"/>
                    <a:lumOff val="15000"/>
                  </a:schemeClr>
                </a:solidFill>
                <a:latin typeface="Arial" panose="020B0604020202020204" pitchFamily="34" charset="0"/>
                <a:cs typeface="Arial" panose="020B0604020202020204" pitchFamily="34" charset="0"/>
              </a:rPr>
              <a:t>Complexity to Deliver (time and cost):</a:t>
            </a:r>
          </a:p>
        </p:txBody>
      </p:sp>
      <p:sp>
        <p:nvSpPr>
          <p:cNvPr id="118" name="TextBox 117">
            <a:extLst>
              <a:ext uri="{FF2B5EF4-FFF2-40B4-BE49-F238E27FC236}">
                <a16:creationId xmlns:a16="http://schemas.microsoft.com/office/drawing/2014/main" id="{541A5DFD-4DD9-BFCE-4A1B-B448CE72254C}"/>
              </a:ext>
            </a:extLst>
          </p:cNvPr>
          <p:cNvSpPr txBox="1"/>
          <p:nvPr/>
        </p:nvSpPr>
        <p:spPr>
          <a:xfrm>
            <a:off x="837857" y="5745083"/>
            <a:ext cx="2481549" cy="261610"/>
          </a:xfrm>
          <a:prstGeom prst="rect">
            <a:avLst/>
          </a:prstGeom>
          <a:noFill/>
        </p:spPr>
        <p:txBody>
          <a:bodyPr wrap="square" rtlCol="0">
            <a:spAutoFit/>
          </a:bodyPr>
          <a:lstStyle/>
          <a:p>
            <a:r>
              <a:rPr lang="en-GB" sz="1050" i="1">
                <a:solidFill>
                  <a:schemeClr val="tx1">
                    <a:lumMod val="85000"/>
                    <a:lumOff val="15000"/>
                  </a:schemeClr>
                </a:solidFill>
                <a:latin typeface="Arial" panose="020B0604020202020204" pitchFamily="34" charset="0"/>
                <a:cs typeface="Arial" panose="020B0604020202020204" pitchFamily="34" charset="0"/>
              </a:rPr>
              <a:t>Impact (benefit and scalability): </a:t>
            </a:r>
          </a:p>
        </p:txBody>
      </p:sp>
      <p:sp>
        <p:nvSpPr>
          <p:cNvPr id="120" name="Rectangle 119">
            <a:extLst>
              <a:ext uri="{FF2B5EF4-FFF2-40B4-BE49-F238E27FC236}">
                <a16:creationId xmlns:a16="http://schemas.microsoft.com/office/drawing/2014/main" id="{FB85E852-F3FC-46B6-7A8D-EF4057014794}"/>
              </a:ext>
            </a:extLst>
          </p:cNvPr>
          <p:cNvSpPr/>
          <p:nvPr/>
        </p:nvSpPr>
        <p:spPr>
          <a:xfrm>
            <a:off x="3588406" y="5647152"/>
            <a:ext cx="386990" cy="114938"/>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500">
              <a:latin typeface="Arial" panose="020B0604020202020204" pitchFamily="34" charset="0"/>
              <a:cs typeface="Arial" panose="020B0604020202020204" pitchFamily="34" charset="0"/>
            </a:endParaRPr>
          </a:p>
        </p:txBody>
      </p:sp>
      <p:sp>
        <p:nvSpPr>
          <p:cNvPr id="121" name="Rectangle 120">
            <a:extLst>
              <a:ext uri="{FF2B5EF4-FFF2-40B4-BE49-F238E27FC236}">
                <a16:creationId xmlns:a16="http://schemas.microsoft.com/office/drawing/2014/main" id="{C4744212-BA6B-7AE0-3411-55B554ACD49D}"/>
              </a:ext>
            </a:extLst>
          </p:cNvPr>
          <p:cNvSpPr/>
          <p:nvPr/>
        </p:nvSpPr>
        <p:spPr>
          <a:xfrm>
            <a:off x="3588406" y="5812454"/>
            <a:ext cx="386990" cy="1149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2" name="Rectangle 121">
            <a:extLst>
              <a:ext uri="{FF2B5EF4-FFF2-40B4-BE49-F238E27FC236}">
                <a16:creationId xmlns:a16="http://schemas.microsoft.com/office/drawing/2014/main" id="{CE6FD03F-C3DD-478A-5D56-F4CB4040514F}"/>
              </a:ext>
            </a:extLst>
          </p:cNvPr>
          <p:cNvSpPr/>
          <p:nvPr/>
        </p:nvSpPr>
        <p:spPr>
          <a:xfrm>
            <a:off x="3588406" y="5977756"/>
            <a:ext cx="386990" cy="1149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3" name="Rectangle 122">
            <a:extLst>
              <a:ext uri="{FF2B5EF4-FFF2-40B4-BE49-F238E27FC236}">
                <a16:creationId xmlns:a16="http://schemas.microsoft.com/office/drawing/2014/main" id="{9DCB5E6D-7ABE-402A-AEE7-4E2D1985788E}"/>
              </a:ext>
            </a:extLst>
          </p:cNvPr>
          <p:cNvSpPr/>
          <p:nvPr/>
        </p:nvSpPr>
        <p:spPr>
          <a:xfrm>
            <a:off x="3588406" y="6143058"/>
            <a:ext cx="386990" cy="114938"/>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82983B3B-7BC5-FC54-1CE2-7EC97F0BD391}"/>
              </a:ext>
            </a:extLst>
          </p:cNvPr>
          <p:cNvSpPr txBox="1"/>
          <p:nvPr/>
        </p:nvSpPr>
        <p:spPr>
          <a:xfrm>
            <a:off x="5620849" y="5402302"/>
            <a:ext cx="1558381" cy="276999"/>
          </a:xfrm>
          <a:prstGeom prst="rect">
            <a:avLst/>
          </a:prstGeom>
          <a:noFill/>
        </p:spPr>
        <p:txBody>
          <a:bodyPr wrap="square" rtlCol="0">
            <a:spAutoFit/>
          </a:bodyPr>
          <a:lstStyle/>
          <a:p>
            <a:r>
              <a:rPr lang="en-GB" sz="1200" b="1">
                <a:solidFill>
                  <a:srgbClr val="79111B"/>
                </a:solidFill>
                <a:latin typeface="Arial" panose="020B0604020202020204" pitchFamily="34" charset="0"/>
                <a:cs typeface="Arial" panose="020B0604020202020204" pitchFamily="34" charset="0"/>
              </a:rPr>
              <a:t>Score</a:t>
            </a:r>
          </a:p>
        </p:txBody>
      </p:sp>
      <p:sp>
        <p:nvSpPr>
          <p:cNvPr id="133" name="Rectangle 132">
            <a:extLst>
              <a:ext uri="{FF2B5EF4-FFF2-40B4-BE49-F238E27FC236}">
                <a16:creationId xmlns:a16="http://schemas.microsoft.com/office/drawing/2014/main" id="{110C8FF2-13F7-1FC6-A111-6D278A7B377B}"/>
              </a:ext>
            </a:extLst>
          </p:cNvPr>
          <p:cNvSpPr/>
          <p:nvPr/>
        </p:nvSpPr>
        <p:spPr>
          <a:xfrm>
            <a:off x="7155479" y="5664156"/>
            <a:ext cx="397562" cy="13219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4" name="Rectangle 133">
            <a:extLst>
              <a:ext uri="{FF2B5EF4-FFF2-40B4-BE49-F238E27FC236}">
                <a16:creationId xmlns:a16="http://schemas.microsoft.com/office/drawing/2014/main" id="{263DBBDC-2033-1308-7EDD-98FBC8931410}"/>
              </a:ext>
            </a:extLst>
          </p:cNvPr>
          <p:cNvSpPr/>
          <p:nvPr/>
        </p:nvSpPr>
        <p:spPr>
          <a:xfrm>
            <a:off x="7155479" y="5829458"/>
            <a:ext cx="397562" cy="13219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5" name="Rectangle 134">
            <a:extLst>
              <a:ext uri="{FF2B5EF4-FFF2-40B4-BE49-F238E27FC236}">
                <a16:creationId xmlns:a16="http://schemas.microsoft.com/office/drawing/2014/main" id="{62BDBF5B-5D21-6961-577D-64D952866508}"/>
              </a:ext>
            </a:extLst>
          </p:cNvPr>
          <p:cNvSpPr/>
          <p:nvPr/>
        </p:nvSpPr>
        <p:spPr>
          <a:xfrm>
            <a:off x="7155479" y="5994760"/>
            <a:ext cx="397562" cy="13219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6" name="Rectangle 135">
            <a:extLst>
              <a:ext uri="{FF2B5EF4-FFF2-40B4-BE49-F238E27FC236}">
                <a16:creationId xmlns:a16="http://schemas.microsoft.com/office/drawing/2014/main" id="{9F98E596-8112-8898-00CE-A385249537F7}"/>
              </a:ext>
            </a:extLst>
          </p:cNvPr>
          <p:cNvSpPr/>
          <p:nvPr/>
        </p:nvSpPr>
        <p:spPr>
          <a:xfrm>
            <a:off x="7155479" y="6160062"/>
            <a:ext cx="397562" cy="13219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C9385FB8-E04F-9F74-3FB4-2FA506E5F4CA}"/>
              </a:ext>
            </a:extLst>
          </p:cNvPr>
          <p:cNvSpPr txBox="1"/>
          <p:nvPr/>
        </p:nvSpPr>
        <p:spPr>
          <a:xfrm>
            <a:off x="9062971" y="5402302"/>
            <a:ext cx="1558381" cy="276999"/>
          </a:xfrm>
          <a:prstGeom prst="rect">
            <a:avLst/>
          </a:prstGeom>
          <a:noFill/>
        </p:spPr>
        <p:txBody>
          <a:bodyPr wrap="square" rtlCol="0">
            <a:spAutoFit/>
          </a:bodyPr>
          <a:lstStyle/>
          <a:p>
            <a:r>
              <a:rPr lang="en-GB" sz="1200" b="1">
                <a:solidFill>
                  <a:srgbClr val="79111B"/>
                </a:solidFill>
                <a:latin typeface="Arial" panose="020B0604020202020204" pitchFamily="34" charset="0"/>
                <a:cs typeface="Arial" panose="020B0604020202020204" pitchFamily="34" charset="0"/>
              </a:rPr>
              <a:t>Score</a:t>
            </a:r>
          </a:p>
        </p:txBody>
      </p:sp>
      <p:sp>
        <p:nvSpPr>
          <p:cNvPr id="144" name="Rectangle 143">
            <a:extLst>
              <a:ext uri="{FF2B5EF4-FFF2-40B4-BE49-F238E27FC236}">
                <a16:creationId xmlns:a16="http://schemas.microsoft.com/office/drawing/2014/main" id="{ED77153E-6C63-9C49-952E-ECE86321E3F6}"/>
              </a:ext>
            </a:extLst>
          </p:cNvPr>
          <p:cNvSpPr/>
          <p:nvPr/>
        </p:nvSpPr>
        <p:spPr>
          <a:xfrm>
            <a:off x="10578551" y="5664156"/>
            <a:ext cx="385816" cy="13219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45" name="Rectangle 144">
            <a:extLst>
              <a:ext uri="{FF2B5EF4-FFF2-40B4-BE49-F238E27FC236}">
                <a16:creationId xmlns:a16="http://schemas.microsoft.com/office/drawing/2014/main" id="{BB7A388C-9134-58B4-28B0-7556222ACF3D}"/>
              </a:ext>
            </a:extLst>
          </p:cNvPr>
          <p:cNvSpPr/>
          <p:nvPr/>
        </p:nvSpPr>
        <p:spPr>
          <a:xfrm>
            <a:off x="10578551" y="5829458"/>
            <a:ext cx="385816" cy="13219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46" name="Rectangle 145">
            <a:extLst>
              <a:ext uri="{FF2B5EF4-FFF2-40B4-BE49-F238E27FC236}">
                <a16:creationId xmlns:a16="http://schemas.microsoft.com/office/drawing/2014/main" id="{E75CE966-D8A9-EB97-757F-03E868919028}"/>
              </a:ext>
            </a:extLst>
          </p:cNvPr>
          <p:cNvSpPr/>
          <p:nvPr/>
        </p:nvSpPr>
        <p:spPr>
          <a:xfrm>
            <a:off x="10578551" y="5994760"/>
            <a:ext cx="385816" cy="13219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47" name="Rectangle 146">
            <a:extLst>
              <a:ext uri="{FF2B5EF4-FFF2-40B4-BE49-F238E27FC236}">
                <a16:creationId xmlns:a16="http://schemas.microsoft.com/office/drawing/2014/main" id="{AEEAE67A-1F9B-4D4E-E1B5-FC9C00B32462}"/>
              </a:ext>
            </a:extLst>
          </p:cNvPr>
          <p:cNvSpPr/>
          <p:nvPr/>
        </p:nvSpPr>
        <p:spPr>
          <a:xfrm>
            <a:off x="10578551" y="6160062"/>
            <a:ext cx="385816" cy="13219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E165EF45-F2F2-2FB9-A3A6-08E433A95403}"/>
              </a:ext>
            </a:extLst>
          </p:cNvPr>
          <p:cNvSpPr txBox="1"/>
          <p:nvPr/>
        </p:nvSpPr>
        <p:spPr>
          <a:xfrm>
            <a:off x="4454221" y="3542060"/>
            <a:ext cx="3033314" cy="1615827"/>
          </a:xfrm>
          <a:prstGeom prst="rect">
            <a:avLst/>
          </a:prstGeom>
          <a:noFill/>
        </p:spPr>
        <p:txBody>
          <a:bodyPr wrap="square" lIns="91440" tIns="45720" rIns="91440" bIns="45720" rtlCol="0" anchor="t">
            <a:spAutoFit/>
          </a:bodyPr>
          <a:lstStyle/>
          <a:p>
            <a:pPr marL="35560" indent="-35560">
              <a:buFont typeface="Arial" panose="020B0604020202020204" pitchFamily="34" charset="0"/>
              <a:buChar char="•"/>
            </a:pPr>
            <a:r>
              <a:rPr lang="en-GB" sz="1100">
                <a:latin typeface="Arial" panose="020B0604020202020204" pitchFamily="34" charset="0"/>
                <a:cs typeface="Arial" panose="020B0604020202020204" pitchFamily="34" charset="0"/>
              </a:rPr>
              <a:t> Direct procurement from Local Authorities, adapting processes to engage more participants driven by service improvement</a:t>
            </a:r>
            <a:endParaRPr lang="en-US" sz="1600">
              <a:latin typeface="Arial" panose="020B0604020202020204" pitchFamily="34" charset="0"/>
              <a:cs typeface="Arial" panose="020B0604020202020204" pitchFamily="34" charset="0"/>
            </a:endParaRPr>
          </a:p>
          <a:p>
            <a:pPr marL="35560" indent="-35560">
              <a:buFont typeface="Arial" panose="020B0604020202020204" pitchFamily="34" charset="0"/>
              <a:buChar char="•"/>
            </a:pPr>
            <a:r>
              <a:rPr lang="en-GB" sz="1100">
                <a:latin typeface="Arial" panose="020B0604020202020204" pitchFamily="34" charset="0"/>
                <a:cs typeface="Arial" panose="020B0604020202020204" pitchFamily="34" charset="0"/>
              </a:rPr>
              <a:t> Local Authority is key party responsible </a:t>
            </a:r>
            <a:endParaRPr lang="en-GB" sz="1100">
              <a:latin typeface="Arial" panose="020B0604020202020204" pitchFamily="34" charset="0"/>
              <a:ea typeface="Calibri"/>
              <a:cs typeface="Arial" panose="020B0604020202020204" pitchFamily="34" charset="0"/>
            </a:endParaRPr>
          </a:p>
          <a:p>
            <a:pPr marL="35560" indent="-35560">
              <a:buFont typeface="Arial" panose="020B0604020202020204" pitchFamily="34" charset="0"/>
              <a:buChar char="•"/>
            </a:pPr>
            <a:r>
              <a:rPr lang="en-GB" sz="1100">
                <a:latin typeface="Arial" panose="020B0604020202020204" pitchFamily="34" charset="0"/>
                <a:cs typeface="Arial" panose="020B0604020202020204" pitchFamily="34" charset="0"/>
              </a:rPr>
              <a:t> Activities include: (addition to Option 1 activities) in-depth support and engagement with LAs to upskill and determine incentive levels,  contractual clauses amendments regarding under-utilisation.</a:t>
            </a:r>
            <a:endParaRPr lang="en-GB" sz="1100">
              <a:latin typeface="Arial" panose="020B0604020202020204" pitchFamily="34" charset="0"/>
              <a:ea typeface="Calibri"/>
              <a:cs typeface="Arial" panose="020B0604020202020204" pitchFamily="34" charset="0"/>
            </a:endParaRPr>
          </a:p>
        </p:txBody>
      </p:sp>
      <p:sp>
        <p:nvSpPr>
          <p:cNvPr id="149" name="TextBox 148">
            <a:extLst>
              <a:ext uri="{FF2B5EF4-FFF2-40B4-BE49-F238E27FC236}">
                <a16:creationId xmlns:a16="http://schemas.microsoft.com/office/drawing/2014/main" id="{D738EAC9-F39D-8F01-411D-6BB63ED6FEC8}"/>
              </a:ext>
            </a:extLst>
          </p:cNvPr>
          <p:cNvSpPr txBox="1"/>
          <p:nvPr/>
        </p:nvSpPr>
        <p:spPr>
          <a:xfrm>
            <a:off x="7922698" y="3529155"/>
            <a:ext cx="3033314" cy="1615827"/>
          </a:xfrm>
          <a:prstGeom prst="rect">
            <a:avLst/>
          </a:prstGeom>
          <a:noFill/>
        </p:spPr>
        <p:txBody>
          <a:bodyPr wrap="square" rtlCol="0">
            <a:spAutoFit/>
          </a:bodyPr>
          <a:lstStyle/>
          <a:p>
            <a:pPr marL="36000" indent="-36000">
              <a:buFont typeface="Arial" panose="020B0604020202020204" pitchFamily="34" charset="0"/>
              <a:buChar char="•"/>
            </a:pPr>
            <a:r>
              <a:rPr lang="en-GB" sz="1100">
                <a:latin typeface="Arial" panose="020B0604020202020204" pitchFamily="34" charset="0"/>
                <a:cs typeface="Arial" panose="020B0604020202020204" pitchFamily="34" charset="0"/>
              </a:rPr>
              <a:t> Direct procurement with private stakeholder support, emphasizing commercial viability and scalability through increased costs and expertise.</a:t>
            </a:r>
          </a:p>
          <a:p>
            <a:pPr marL="36000" indent="-36000">
              <a:buFont typeface="Arial" panose="020B0604020202020204" pitchFamily="34" charset="0"/>
              <a:buChar char="•"/>
            </a:pPr>
            <a:r>
              <a:rPr lang="en-GB" sz="1100">
                <a:latin typeface="Arial" panose="020B0604020202020204" pitchFamily="34" charset="0"/>
                <a:cs typeface="Arial" panose="020B0604020202020204" pitchFamily="34" charset="0"/>
              </a:rPr>
              <a:t> Activities include: (addition to Option 1 activities) some upskilling support, reviewing of service fees, contractual clauses amendments regarding under-utilisation, sub-contracting and governance</a:t>
            </a:r>
          </a:p>
        </p:txBody>
      </p:sp>
      <p:grpSp>
        <p:nvGrpSpPr>
          <p:cNvPr id="153" name="Group 152">
            <a:extLst>
              <a:ext uri="{FF2B5EF4-FFF2-40B4-BE49-F238E27FC236}">
                <a16:creationId xmlns:a16="http://schemas.microsoft.com/office/drawing/2014/main" id="{037E4CED-6592-E24B-546D-6C22084A631F}"/>
              </a:ext>
            </a:extLst>
          </p:cNvPr>
          <p:cNvGrpSpPr/>
          <p:nvPr/>
        </p:nvGrpSpPr>
        <p:grpSpPr>
          <a:xfrm>
            <a:off x="5122369" y="2545196"/>
            <a:ext cx="1145287" cy="813311"/>
            <a:chOff x="5184246" y="2575328"/>
            <a:chExt cx="1145287" cy="813311"/>
          </a:xfrm>
        </p:grpSpPr>
        <p:pic>
          <p:nvPicPr>
            <p:cNvPr id="151" name="Graphic 150" descr="Electric Tower with solid fill">
              <a:extLst>
                <a:ext uri="{FF2B5EF4-FFF2-40B4-BE49-F238E27FC236}">
                  <a16:creationId xmlns:a16="http://schemas.microsoft.com/office/drawing/2014/main" id="{72AB070B-656E-E0E0-CCE4-F63E1F9751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84246" y="2575328"/>
              <a:ext cx="567489" cy="629267"/>
            </a:xfrm>
            <a:prstGeom prst="rect">
              <a:avLst/>
            </a:prstGeom>
            <a:effectLst>
              <a:glow rad="139700">
                <a:schemeClr val="accent2">
                  <a:satMod val="175000"/>
                  <a:alpha val="40000"/>
                </a:schemeClr>
              </a:glow>
            </a:effectLst>
          </p:spPr>
        </p:pic>
        <p:sp>
          <p:nvSpPr>
            <p:cNvPr id="152" name="TextBox 151">
              <a:extLst>
                <a:ext uri="{FF2B5EF4-FFF2-40B4-BE49-F238E27FC236}">
                  <a16:creationId xmlns:a16="http://schemas.microsoft.com/office/drawing/2014/main" id="{FBA2593D-5B00-8FA0-05F6-9736EE03D12F}"/>
                </a:ext>
              </a:extLst>
            </p:cNvPr>
            <p:cNvSpPr txBox="1"/>
            <p:nvPr/>
          </p:nvSpPr>
          <p:spPr>
            <a:xfrm>
              <a:off x="5245565" y="3142418"/>
              <a:ext cx="1083968" cy="246221"/>
            </a:xfrm>
            <a:prstGeom prst="rect">
              <a:avLst/>
            </a:prstGeom>
            <a:noFill/>
          </p:spPr>
          <p:txBody>
            <a:bodyPr wrap="square" rtlCol="0">
              <a:spAutoFit/>
            </a:bodyPr>
            <a:lstStyle/>
            <a:p>
              <a:r>
                <a:rPr lang="en-GB" sz="1000" b="1" i="1">
                  <a:latin typeface="Arial" panose="020B0604020202020204" pitchFamily="34" charset="0"/>
                  <a:cs typeface="Arial" panose="020B0604020202020204" pitchFamily="34" charset="0"/>
                </a:rPr>
                <a:t>DSO</a:t>
              </a:r>
            </a:p>
          </p:txBody>
        </p:sp>
      </p:grpSp>
      <p:grpSp>
        <p:nvGrpSpPr>
          <p:cNvPr id="156" name="Group 155">
            <a:extLst>
              <a:ext uri="{FF2B5EF4-FFF2-40B4-BE49-F238E27FC236}">
                <a16:creationId xmlns:a16="http://schemas.microsoft.com/office/drawing/2014/main" id="{243C3F4C-4B1C-400D-424B-599E50665031}"/>
              </a:ext>
            </a:extLst>
          </p:cNvPr>
          <p:cNvGrpSpPr/>
          <p:nvPr/>
        </p:nvGrpSpPr>
        <p:grpSpPr>
          <a:xfrm>
            <a:off x="1576021" y="2579747"/>
            <a:ext cx="1145287" cy="813311"/>
            <a:chOff x="8699824" y="2706006"/>
            <a:chExt cx="1145287" cy="813311"/>
          </a:xfrm>
        </p:grpSpPr>
        <p:pic>
          <p:nvPicPr>
            <p:cNvPr id="154" name="Graphic 153" descr="Electric Tower with solid fill">
              <a:extLst>
                <a:ext uri="{FF2B5EF4-FFF2-40B4-BE49-F238E27FC236}">
                  <a16:creationId xmlns:a16="http://schemas.microsoft.com/office/drawing/2014/main" id="{A74DE5BC-FD89-3B6A-492E-12BCD01D2B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99824" y="2706006"/>
              <a:ext cx="567489" cy="629267"/>
            </a:xfrm>
            <a:prstGeom prst="rect">
              <a:avLst/>
            </a:prstGeom>
            <a:effectLst>
              <a:glow rad="139700">
                <a:schemeClr val="accent2">
                  <a:satMod val="175000"/>
                  <a:alpha val="40000"/>
                </a:schemeClr>
              </a:glow>
            </a:effectLst>
          </p:spPr>
        </p:pic>
        <p:sp>
          <p:nvSpPr>
            <p:cNvPr id="155" name="TextBox 154">
              <a:extLst>
                <a:ext uri="{FF2B5EF4-FFF2-40B4-BE49-F238E27FC236}">
                  <a16:creationId xmlns:a16="http://schemas.microsoft.com/office/drawing/2014/main" id="{C5A7FFE7-A43C-C307-F858-83DC5415EAB9}"/>
                </a:ext>
              </a:extLst>
            </p:cNvPr>
            <p:cNvSpPr txBox="1"/>
            <p:nvPr/>
          </p:nvSpPr>
          <p:spPr>
            <a:xfrm>
              <a:off x="8761143" y="3273096"/>
              <a:ext cx="1083968" cy="246221"/>
            </a:xfrm>
            <a:prstGeom prst="rect">
              <a:avLst/>
            </a:prstGeom>
            <a:noFill/>
          </p:spPr>
          <p:txBody>
            <a:bodyPr wrap="square" rtlCol="0">
              <a:spAutoFit/>
            </a:bodyPr>
            <a:lstStyle/>
            <a:p>
              <a:r>
                <a:rPr lang="en-GB" sz="1000" b="1" i="1">
                  <a:latin typeface="Arial" panose="020B0604020202020204" pitchFamily="34" charset="0"/>
                  <a:cs typeface="Arial" panose="020B0604020202020204" pitchFamily="34" charset="0"/>
                </a:rPr>
                <a:t>DSO</a:t>
              </a:r>
            </a:p>
          </p:txBody>
        </p:sp>
      </p:grpSp>
      <p:grpSp>
        <p:nvGrpSpPr>
          <p:cNvPr id="160" name="Group 159">
            <a:extLst>
              <a:ext uri="{FF2B5EF4-FFF2-40B4-BE49-F238E27FC236}">
                <a16:creationId xmlns:a16="http://schemas.microsoft.com/office/drawing/2014/main" id="{91DB56EC-EC01-D608-9868-2B46B1946BF2}"/>
              </a:ext>
            </a:extLst>
          </p:cNvPr>
          <p:cNvGrpSpPr/>
          <p:nvPr/>
        </p:nvGrpSpPr>
        <p:grpSpPr>
          <a:xfrm>
            <a:off x="2728299" y="2749194"/>
            <a:ext cx="384417" cy="312733"/>
            <a:chOff x="7944812" y="1992424"/>
            <a:chExt cx="384417" cy="312733"/>
          </a:xfrm>
        </p:grpSpPr>
        <p:sp>
          <p:nvSpPr>
            <p:cNvPr id="161" name="Google Shape;2416;p68">
              <a:extLst>
                <a:ext uri="{FF2B5EF4-FFF2-40B4-BE49-F238E27FC236}">
                  <a16:creationId xmlns:a16="http://schemas.microsoft.com/office/drawing/2014/main" id="{575DEE49-188D-C0BE-D327-31F9CC96721A}"/>
                </a:ext>
              </a:extLst>
            </p:cNvPr>
            <p:cNvSpPr/>
            <p:nvPr/>
          </p:nvSpPr>
          <p:spPr>
            <a:xfrm>
              <a:off x="7944812" y="1992424"/>
              <a:ext cx="384416" cy="239375"/>
            </a:xfrm>
            <a:custGeom>
              <a:avLst/>
              <a:gdLst/>
              <a:ahLst/>
              <a:cxnLst/>
              <a:rect l="l" t="t" r="r" b="b"/>
              <a:pathLst>
                <a:path w="477" h="287" extrusionOk="0">
                  <a:moveTo>
                    <a:pt x="477" y="278"/>
                  </a:moveTo>
                  <a:cubicBezTo>
                    <a:pt x="477" y="283"/>
                    <a:pt x="473" y="287"/>
                    <a:pt x="468" y="287"/>
                  </a:cubicBezTo>
                  <a:cubicBezTo>
                    <a:pt x="9" y="287"/>
                    <a:pt x="9" y="287"/>
                    <a:pt x="9" y="287"/>
                  </a:cubicBezTo>
                  <a:cubicBezTo>
                    <a:pt x="4" y="287"/>
                    <a:pt x="0" y="283"/>
                    <a:pt x="0" y="278"/>
                  </a:cubicBezTo>
                  <a:cubicBezTo>
                    <a:pt x="0" y="8"/>
                    <a:pt x="0" y="8"/>
                    <a:pt x="0" y="8"/>
                  </a:cubicBezTo>
                  <a:cubicBezTo>
                    <a:pt x="0" y="3"/>
                    <a:pt x="4" y="0"/>
                    <a:pt x="9" y="0"/>
                  </a:cubicBezTo>
                  <a:cubicBezTo>
                    <a:pt x="468" y="0"/>
                    <a:pt x="468" y="0"/>
                    <a:pt x="468" y="0"/>
                  </a:cubicBezTo>
                  <a:cubicBezTo>
                    <a:pt x="473" y="0"/>
                    <a:pt x="477" y="3"/>
                    <a:pt x="477" y="8"/>
                  </a:cubicBezTo>
                  <a:lnTo>
                    <a:pt x="477" y="278"/>
                  </a:lnTo>
                  <a:close/>
                </a:path>
              </a:pathLst>
            </a:custGeom>
            <a:noFill/>
            <a:ln w="1905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162" name="Google Shape;2417;p68">
              <a:extLst>
                <a:ext uri="{FF2B5EF4-FFF2-40B4-BE49-F238E27FC236}">
                  <a16:creationId xmlns:a16="http://schemas.microsoft.com/office/drawing/2014/main" id="{0E8E610F-403F-BC2F-A415-A36600FFA8A2}"/>
                </a:ext>
              </a:extLst>
            </p:cNvPr>
            <p:cNvSpPr/>
            <p:nvPr/>
          </p:nvSpPr>
          <p:spPr>
            <a:xfrm>
              <a:off x="7944813" y="1992424"/>
              <a:ext cx="384416" cy="212349"/>
            </a:xfrm>
            <a:custGeom>
              <a:avLst/>
              <a:gdLst/>
              <a:ahLst/>
              <a:cxnLst/>
              <a:rect l="l" t="t" r="r" b="b"/>
              <a:pathLst>
                <a:path w="477" h="254" extrusionOk="0">
                  <a:moveTo>
                    <a:pt x="477" y="246"/>
                  </a:moveTo>
                  <a:cubicBezTo>
                    <a:pt x="477" y="250"/>
                    <a:pt x="473" y="254"/>
                    <a:pt x="468" y="254"/>
                  </a:cubicBezTo>
                  <a:cubicBezTo>
                    <a:pt x="9" y="254"/>
                    <a:pt x="9" y="254"/>
                    <a:pt x="9" y="254"/>
                  </a:cubicBezTo>
                  <a:cubicBezTo>
                    <a:pt x="4" y="254"/>
                    <a:pt x="0" y="250"/>
                    <a:pt x="0" y="246"/>
                  </a:cubicBezTo>
                  <a:cubicBezTo>
                    <a:pt x="0" y="8"/>
                    <a:pt x="0" y="8"/>
                    <a:pt x="0" y="8"/>
                  </a:cubicBezTo>
                  <a:cubicBezTo>
                    <a:pt x="0" y="3"/>
                    <a:pt x="4" y="0"/>
                    <a:pt x="9" y="0"/>
                  </a:cubicBezTo>
                  <a:cubicBezTo>
                    <a:pt x="468" y="0"/>
                    <a:pt x="468" y="0"/>
                    <a:pt x="468" y="0"/>
                  </a:cubicBezTo>
                  <a:cubicBezTo>
                    <a:pt x="473" y="0"/>
                    <a:pt x="477" y="3"/>
                    <a:pt x="477" y="8"/>
                  </a:cubicBezTo>
                  <a:lnTo>
                    <a:pt x="477" y="246"/>
                  </a:lnTo>
                  <a:close/>
                </a:path>
              </a:pathLst>
            </a:custGeom>
            <a:noFill/>
            <a:ln w="1905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163" name="Google Shape;2418;p68">
              <a:extLst>
                <a:ext uri="{FF2B5EF4-FFF2-40B4-BE49-F238E27FC236}">
                  <a16:creationId xmlns:a16="http://schemas.microsoft.com/office/drawing/2014/main" id="{EC1AFEFF-2E55-CA01-51D8-E408DCAD48A7}"/>
                </a:ext>
              </a:extLst>
            </p:cNvPr>
            <p:cNvSpPr/>
            <p:nvPr/>
          </p:nvSpPr>
          <p:spPr>
            <a:xfrm>
              <a:off x="8064242" y="2231800"/>
              <a:ext cx="145556" cy="73357"/>
            </a:xfrm>
            <a:custGeom>
              <a:avLst/>
              <a:gdLst/>
              <a:ahLst/>
              <a:cxnLst/>
              <a:rect l="l" t="t" r="r" b="b"/>
              <a:pathLst>
                <a:path w="181" h="88" extrusionOk="0">
                  <a:moveTo>
                    <a:pt x="163" y="69"/>
                  </a:moveTo>
                  <a:cubicBezTo>
                    <a:pt x="146" y="61"/>
                    <a:pt x="144" y="45"/>
                    <a:pt x="141" y="31"/>
                  </a:cubicBezTo>
                  <a:cubicBezTo>
                    <a:pt x="138" y="20"/>
                    <a:pt x="136" y="10"/>
                    <a:pt x="134" y="0"/>
                  </a:cubicBezTo>
                  <a:cubicBezTo>
                    <a:pt x="47" y="0"/>
                    <a:pt x="47" y="0"/>
                    <a:pt x="47" y="0"/>
                  </a:cubicBezTo>
                  <a:cubicBezTo>
                    <a:pt x="45" y="10"/>
                    <a:pt x="43" y="20"/>
                    <a:pt x="40" y="31"/>
                  </a:cubicBezTo>
                  <a:cubicBezTo>
                    <a:pt x="37" y="45"/>
                    <a:pt x="35" y="61"/>
                    <a:pt x="18" y="69"/>
                  </a:cubicBezTo>
                  <a:cubicBezTo>
                    <a:pt x="0" y="79"/>
                    <a:pt x="1" y="83"/>
                    <a:pt x="1" y="88"/>
                  </a:cubicBezTo>
                  <a:cubicBezTo>
                    <a:pt x="180" y="88"/>
                    <a:pt x="180" y="88"/>
                    <a:pt x="180" y="88"/>
                  </a:cubicBezTo>
                  <a:cubicBezTo>
                    <a:pt x="180" y="83"/>
                    <a:pt x="181" y="79"/>
                    <a:pt x="163" y="69"/>
                  </a:cubicBezTo>
                  <a:close/>
                </a:path>
              </a:pathLst>
            </a:custGeom>
            <a:noFill/>
            <a:ln w="1905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cxnSp>
          <p:nvCxnSpPr>
            <p:cNvPr id="164" name="Google Shape;2421;p68">
              <a:extLst>
                <a:ext uri="{FF2B5EF4-FFF2-40B4-BE49-F238E27FC236}">
                  <a16:creationId xmlns:a16="http://schemas.microsoft.com/office/drawing/2014/main" id="{0353DBFB-17BF-088F-43AD-90BB27C75091}"/>
                </a:ext>
              </a:extLst>
            </p:cNvPr>
            <p:cNvCxnSpPr/>
            <p:nvPr/>
          </p:nvCxnSpPr>
          <p:spPr>
            <a:xfrm>
              <a:off x="8075439" y="2042616"/>
              <a:ext cx="55897" cy="65700"/>
            </a:xfrm>
            <a:prstGeom prst="straightConnector1">
              <a:avLst/>
            </a:prstGeom>
            <a:noFill/>
            <a:ln w="12700" cap="rnd" cmpd="sng">
              <a:solidFill>
                <a:schemeClr val="dk1"/>
              </a:solidFill>
              <a:prstDash val="solid"/>
              <a:round/>
              <a:headEnd type="none" w="sm" len="sm"/>
              <a:tailEnd type="none" w="sm" len="sm"/>
            </a:ln>
          </p:spPr>
        </p:cxnSp>
        <p:cxnSp>
          <p:nvCxnSpPr>
            <p:cNvPr id="165" name="Google Shape;2422;p68">
              <a:extLst>
                <a:ext uri="{FF2B5EF4-FFF2-40B4-BE49-F238E27FC236}">
                  <a16:creationId xmlns:a16="http://schemas.microsoft.com/office/drawing/2014/main" id="{1EF6D2DA-3BF8-AC76-32B7-AA6ABDEE56A1}"/>
                </a:ext>
              </a:extLst>
            </p:cNvPr>
            <p:cNvCxnSpPr/>
            <p:nvPr/>
          </p:nvCxnSpPr>
          <p:spPr>
            <a:xfrm flipH="1">
              <a:off x="8060431" y="2108251"/>
              <a:ext cx="15007" cy="27000"/>
            </a:xfrm>
            <a:prstGeom prst="straightConnector1">
              <a:avLst/>
            </a:prstGeom>
            <a:noFill/>
            <a:ln w="12700" cap="rnd" cmpd="sng">
              <a:solidFill>
                <a:schemeClr val="dk1"/>
              </a:solidFill>
              <a:prstDash val="solid"/>
              <a:round/>
              <a:headEnd type="none" w="sm" len="sm"/>
              <a:tailEnd type="none" w="sm" len="sm"/>
            </a:ln>
          </p:spPr>
        </p:cxnSp>
        <p:sp>
          <p:nvSpPr>
            <p:cNvPr id="166" name="Google Shape;2423;p68">
              <a:extLst>
                <a:ext uri="{FF2B5EF4-FFF2-40B4-BE49-F238E27FC236}">
                  <a16:creationId xmlns:a16="http://schemas.microsoft.com/office/drawing/2014/main" id="{028B7989-912C-1E16-59E4-6CFD52A08C9F}"/>
                </a:ext>
              </a:extLst>
            </p:cNvPr>
            <p:cNvSpPr/>
            <p:nvPr/>
          </p:nvSpPr>
          <p:spPr>
            <a:xfrm>
              <a:off x="8224726" y="2038755"/>
              <a:ext cx="29858" cy="30887"/>
            </a:xfrm>
            <a:custGeom>
              <a:avLst/>
              <a:gdLst/>
              <a:ahLst/>
              <a:cxnLst/>
              <a:rect l="l" t="t" r="r" b="b"/>
              <a:pathLst>
                <a:path w="37" h="37" extrusionOk="0">
                  <a:moveTo>
                    <a:pt x="35" y="22"/>
                  </a:moveTo>
                  <a:cubicBezTo>
                    <a:pt x="37" y="13"/>
                    <a:pt x="31" y="4"/>
                    <a:pt x="22" y="2"/>
                  </a:cubicBezTo>
                  <a:cubicBezTo>
                    <a:pt x="13" y="0"/>
                    <a:pt x="4" y="6"/>
                    <a:pt x="2" y="15"/>
                  </a:cubicBezTo>
                  <a:cubicBezTo>
                    <a:pt x="0" y="24"/>
                    <a:pt x="6" y="33"/>
                    <a:pt x="15" y="35"/>
                  </a:cubicBezTo>
                  <a:cubicBezTo>
                    <a:pt x="24" y="37"/>
                    <a:pt x="33" y="32"/>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167" name="Google Shape;2424;p68">
              <a:extLst>
                <a:ext uri="{FF2B5EF4-FFF2-40B4-BE49-F238E27FC236}">
                  <a16:creationId xmlns:a16="http://schemas.microsoft.com/office/drawing/2014/main" id="{12EADB35-164E-6F35-C03B-4026BA3E1DFC}"/>
                </a:ext>
              </a:extLst>
            </p:cNvPr>
            <p:cNvSpPr/>
            <p:nvPr/>
          </p:nvSpPr>
          <p:spPr>
            <a:xfrm>
              <a:off x="8243388" y="2092808"/>
              <a:ext cx="29858" cy="30887"/>
            </a:xfrm>
            <a:custGeom>
              <a:avLst/>
              <a:gdLst/>
              <a:ahLst/>
              <a:cxnLst/>
              <a:rect l="l" t="t" r="r" b="b"/>
              <a:pathLst>
                <a:path w="37" h="37" extrusionOk="0">
                  <a:moveTo>
                    <a:pt x="35" y="22"/>
                  </a:moveTo>
                  <a:cubicBezTo>
                    <a:pt x="37" y="13"/>
                    <a:pt x="31" y="4"/>
                    <a:pt x="22" y="2"/>
                  </a:cubicBezTo>
                  <a:cubicBezTo>
                    <a:pt x="13" y="0"/>
                    <a:pt x="4" y="6"/>
                    <a:pt x="2" y="15"/>
                  </a:cubicBezTo>
                  <a:cubicBezTo>
                    <a:pt x="0" y="24"/>
                    <a:pt x="6" y="33"/>
                    <a:pt x="15" y="35"/>
                  </a:cubicBezTo>
                  <a:cubicBezTo>
                    <a:pt x="24" y="37"/>
                    <a:pt x="33" y="31"/>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168" name="Google Shape;2425;p68">
              <a:extLst>
                <a:ext uri="{FF2B5EF4-FFF2-40B4-BE49-F238E27FC236}">
                  <a16:creationId xmlns:a16="http://schemas.microsoft.com/office/drawing/2014/main" id="{7496CDBC-984E-7143-5039-FBDC77896EF3}"/>
                </a:ext>
              </a:extLst>
            </p:cNvPr>
            <p:cNvSpPr/>
            <p:nvPr/>
          </p:nvSpPr>
          <p:spPr>
            <a:xfrm>
              <a:off x="8220995" y="2150721"/>
              <a:ext cx="29858" cy="30887"/>
            </a:xfrm>
            <a:custGeom>
              <a:avLst/>
              <a:gdLst/>
              <a:ahLst/>
              <a:cxnLst/>
              <a:rect l="l" t="t" r="r" b="b"/>
              <a:pathLst>
                <a:path w="37" h="37" extrusionOk="0">
                  <a:moveTo>
                    <a:pt x="35" y="22"/>
                  </a:moveTo>
                  <a:cubicBezTo>
                    <a:pt x="37" y="13"/>
                    <a:pt x="31" y="4"/>
                    <a:pt x="22" y="2"/>
                  </a:cubicBezTo>
                  <a:cubicBezTo>
                    <a:pt x="13" y="0"/>
                    <a:pt x="4" y="6"/>
                    <a:pt x="2" y="15"/>
                  </a:cubicBezTo>
                  <a:cubicBezTo>
                    <a:pt x="0" y="24"/>
                    <a:pt x="6" y="33"/>
                    <a:pt x="15" y="35"/>
                  </a:cubicBezTo>
                  <a:cubicBezTo>
                    <a:pt x="24" y="37"/>
                    <a:pt x="33" y="31"/>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169" name="Google Shape;2426;p68">
              <a:extLst>
                <a:ext uri="{FF2B5EF4-FFF2-40B4-BE49-F238E27FC236}">
                  <a16:creationId xmlns:a16="http://schemas.microsoft.com/office/drawing/2014/main" id="{E84C0EDC-5EA5-3C91-BEED-41DF5E0B35F7}"/>
                </a:ext>
              </a:extLst>
            </p:cNvPr>
            <p:cNvSpPr/>
            <p:nvPr/>
          </p:nvSpPr>
          <p:spPr>
            <a:xfrm>
              <a:off x="8038116" y="2131416"/>
              <a:ext cx="29858" cy="30887"/>
            </a:xfrm>
            <a:custGeom>
              <a:avLst/>
              <a:gdLst/>
              <a:ahLst/>
              <a:cxnLst/>
              <a:rect l="l" t="t" r="r" b="b"/>
              <a:pathLst>
                <a:path w="37" h="37" extrusionOk="0">
                  <a:moveTo>
                    <a:pt x="35" y="22"/>
                  </a:moveTo>
                  <a:cubicBezTo>
                    <a:pt x="37" y="13"/>
                    <a:pt x="32" y="4"/>
                    <a:pt x="22" y="2"/>
                  </a:cubicBezTo>
                  <a:cubicBezTo>
                    <a:pt x="13" y="0"/>
                    <a:pt x="4" y="6"/>
                    <a:pt x="2" y="15"/>
                  </a:cubicBezTo>
                  <a:cubicBezTo>
                    <a:pt x="0" y="24"/>
                    <a:pt x="6" y="33"/>
                    <a:pt x="15" y="35"/>
                  </a:cubicBezTo>
                  <a:cubicBezTo>
                    <a:pt x="24" y="37"/>
                    <a:pt x="33" y="31"/>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170" name="Google Shape;2427;p68">
              <a:extLst>
                <a:ext uri="{FF2B5EF4-FFF2-40B4-BE49-F238E27FC236}">
                  <a16:creationId xmlns:a16="http://schemas.microsoft.com/office/drawing/2014/main" id="{F1C21135-969C-920D-80B7-EAC5E4B283AC}"/>
                </a:ext>
              </a:extLst>
            </p:cNvPr>
            <p:cNvSpPr/>
            <p:nvPr/>
          </p:nvSpPr>
          <p:spPr>
            <a:xfrm>
              <a:off x="8000795" y="2092808"/>
              <a:ext cx="29858" cy="30887"/>
            </a:xfrm>
            <a:custGeom>
              <a:avLst/>
              <a:gdLst/>
              <a:ahLst/>
              <a:cxnLst/>
              <a:rect l="l" t="t" r="r" b="b"/>
              <a:pathLst>
                <a:path w="37" h="37" extrusionOk="0">
                  <a:moveTo>
                    <a:pt x="35" y="22"/>
                  </a:moveTo>
                  <a:cubicBezTo>
                    <a:pt x="37" y="13"/>
                    <a:pt x="31" y="4"/>
                    <a:pt x="22" y="2"/>
                  </a:cubicBezTo>
                  <a:cubicBezTo>
                    <a:pt x="13" y="0"/>
                    <a:pt x="4" y="6"/>
                    <a:pt x="2" y="15"/>
                  </a:cubicBezTo>
                  <a:cubicBezTo>
                    <a:pt x="0" y="24"/>
                    <a:pt x="6" y="33"/>
                    <a:pt x="15" y="35"/>
                  </a:cubicBezTo>
                  <a:cubicBezTo>
                    <a:pt x="24" y="37"/>
                    <a:pt x="33" y="31"/>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sp>
          <p:nvSpPr>
            <p:cNvPr id="171" name="Google Shape;2428;p68">
              <a:extLst>
                <a:ext uri="{FF2B5EF4-FFF2-40B4-BE49-F238E27FC236}">
                  <a16:creationId xmlns:a16="http://schemas.microsoft.com/office/drawing/2014/main" id="{7772EB95-E336-70CD-AA98-9288B62AB499}"/>
                </a:ext>
              </a:extLst>
            </p:cNvPr>
            <p:cNvSpPr/>
            <p:nvPr/>
          </p:nvSpPr>
          <p:spPr>
            <a:xfrm>
              <a:off x="8004527" y="2034894"/>
              <a:ext cx="29858" cy="30887"/>
            </a:xfrm>
            <a:custGeom>
              <a:avLst/>
              <a:gdLst/>
              <a:ahLst/>
              <a:cxnLst/>
              <a:rect l="l" t="t" r="r" b="b"/>
              <a:pathLst>
                <a:path w="37" h="37" extrusionOk="0">
                  <a:moveTo>
                    <a:pt x="35" y="23"/>
                  </a:moveTo>
                  <a:cubicBezTo>
                    <a:pt x="37" y="13"/>
                    <a:pt x="31" y="4"/>
                    <a:pt x="22" y="2"/>
                  </a:cubicBezTo>
                  <a:cubicBezTo>
                    <a:pt x="13" y="0"/>
                    <a:pt x="4" y="6"/>
                    <a:pt x="2" y="15"/>
                  </a:cubicBezTo>
                  <a:cubicBezTo>
                    <a:pt x="0" y="24"/>
                    <a:pt x="6" y="33"/>
                    <a:pt x="15" y="35"/>
                  </a:cubicBezTo>
                  <a:cubicBezTo>
                    <a:pt x="24" y="37"/>
                    <a:pt x="33" y="32"/>
                    <a:pt x="35" y="23"/>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cxnSp>
          <p:nvCxnSpPr>
            <p:cNvPr id="172" name="Google Shape;2429;p68">
              <a:extLst>
                <a:ext uri="{FF2B5EF4-FFF2-40B4-BE49-F238E27FC236}">
                  <a16:creationId xmlns:a16="http://schemas.microsoft.com/office/drawing/2014/main" id="{41571C28-8EC3-A0D0-3C4D-22F83D898101}"/>
                </a:ext>
              </a:extLst>
            </p:cNvPr>
            <p:cNvCxnSpPr/>
            <p:nvPr/>
          </p:nvCxnSpPr>
          <p:spPr>
            <a:xfrm rot="10800000">
              <a:off x="8105530" y="2135277"/>
              <a:ext cx="108000" cy="0"/>
            </a:xfrm>
            <a:prstGeom prst="straightConnector1">
              <a:avLst/>
            </a:prstGeom>
            <a:noFill/>
            <a:ln w="12700" cap="rnd" cmpd="sng">
              <a:solidFill>
                <a:schemeClr val="dk1"/>
              </a:solidFill>
              <a:prstDash val="solid"/>
              <a:round/>
              <a:headEnd type="none" w="sm" len="sm"/>
              <a:tailEnd type="none" w="sm" len="sm"/>
            </a:ln>
          </p:spPr>
        </p:cxnSp>
        <p:cxnSp>
          <p:nvCxnSpPr>
            <p:cNvPr id="173" name="Google Shape;2430;p68">
              <a:extLst>
                <a:ext uri="{FF2B5EF4-FFF2-40B4-BE49-F238E27FC236}">
                  <a16:creationId xmlns:a16="http://schemas.microsoft.com/office/drawing/2014/main" id="{B7023DF1-643C-5BED-99A7-7AF94CF7C28E}"/>
                </a:ext>
              </a:extLst>
            </p:cNvPr>
            <p:cNvCxnSpPr/>
            <p:nvPr/>
          </p:nvCxnSpPr>
          <p:spPr>
            <a:xfrm>
              <a:off x="8176208" y="2081225"/>
              <a:ext cx="52200" cy="73350"/>
            </a:xfrm>
            <a:prstGeom prst="straightConnector1">
              <a:avLst/>
            </a:prstGeom>
            <a:noFill/>
            <a:ln w="12700" cap="rnd" cmpd="sng">
              <a:solidFill>
                <a:schemeClr val="dk1"/>
              </a:solidFill>
              <a:prstDash val="solid"/>
              <a:round/>
              <a:headEnd type="none" w="sm" len="sm"/>
              <a:tailEnd type="none" w="sm" len="sm"/>
            </a:ln>
          </p:spPr>
        </p:cxnSp>
        <p:cxnSp>
          <p:nvCxnSpPr>
            <p:cNvPr id="174" name="Google Shape;2431;p68">
              <a:extLst>
                <a:ext uri="{FF2B5EF4-FFF2-40B4-BE49-F238E27FC236}">
                  <a16:creationId xmlns:a16="http://schemas.microsoft.com/office/drawing/2014/main" id="{EA6D8D93-0404-7266-9166-44CA1B131FD9}"/>
                </a:ext>
              </a:extLst>
            </p:cNvPr>
            <p:cNvCxnSpPr/>
            <p:nvPr/>
          </p:nvCxnSpPr>
          <p:spPr>
            <a:xfrm>
              <a:off x="8224726" y="2135277"/>
              <a:ext cx="0" cy="0"/>
            </a:xfrm>
            <a:prstGeom prst="straightConnector1">
              <a:avLst/>
            </a:prstGeom>
            <a:noFill/>
            <a:ln w="12700" cap="rnd" cmpd="sng">
              <a:solidFill>
                <a:schemeClr val="dk1"/>
              </a:solidFill>
              <a:prstDash val="solid"/>
              <a:round/>
              <a:headEnd type="none" w="sm" len="sm"/>
              <a:tailEnd type="none" w="sm" len="sm"/>
            </a:ln>
          </p:spPr>
        </p:cxnSp>
        <p:cxnSp>
          <p:nvCxnSpPr>
            <p:cNvPr id="175" name="Google Shape;2432;p68">
              <a:extLst>
                <a:ext uri="{FF2B5EF4-FFF2-40B4-BE49-F238E27FC236}">
                  <a16:creationId xmlns:a16="http://schemas.microsoft.com/office/drawing/2014/main" id="{4254CF74-298C-DDAE-42AA-3B60CC87E992}"/>
                </a:ext>
              </a:extLst>
            </p:cNvPr>
            <p:cNvCxnSpPr/>
            <p:nvPr/>
          </p:nvCxnSpPr>
          <p:spPr>
            <a:xfrm>
              <a:off x="8109029" y="2081225"/>
              <a:ext cx="67207" cy="0"/>
            </a:xfrm>
            <a:prstGeom prst="straightConnector1">
              <a:avLst/>
            </a:prstGeom>
            <a:noFill/>
            <a:ln w="12700" cap="rnd" cmpd="sng">
              <a:solidFill>
                <a:schemeClr val="dk1"/>
              </a:solidFill>
              <a:prstDash val="solid"/>
              <a:round/>
              <a:headEnd type="none" w="sm" len="sm"/>
              <a:tailEnd type="none" w="sm" len="sm"/>
            </a:ln>
          </p:spPr>
        </p:cxnSp>
        <p:cxnSp>
          <p:nvCxnSpPr>
            <p:cNvPr id="176" name="Google Shape;2433;p68">
              <a:extLst>
                <a:ext uri="{FF2B5EF4-FFF2-40B4-BE49-F238E27FC236}">
                  <a16:creationId xmlns:a16="http://schemas.microsoft.com/office/drawing/2014/main" id="{A01895CA-AB13-F2F0-23B2-8369C3B327B0}"/>
                </a:ext>
              </a:extLst>
            </p:cNvPr>
            <p:cNvCxnSpPr/>
            <p:nvPr/>
          </p:nvCxnSpPr>
          <p:spPr>
            <a:xfrm>
              <a:off x="8030653" y="2061921"/>
              <a:ext cx="18705" cy="19350"/>
            </a:xfrm>
            <a:prstGeom prst="straightConnector1">
              <a:avLst/>
            </a:prstGeom>
            <a:noFill/>
            <a:ln w="12700" cap="rnd" cmpd="sng">
              <a:solidFill>
                <a:schemeClr val="dk1"/>
              </a:solidFill>
              <a:prstDash val="solid"/>
              <a:round/>
              <a:headEnd type="none" w="sm" len="sm"/>
              <a:tailEnd type="none" w="sm" len="sm"/>
            </a:ln>
          </p:spPr>
        </p:cxnSp>
        <p:sp>
          <p:nvSpPr>
            <p:cNvPr id="177" name="Google Shape;2434;p68">
              <a:extLst>
                <a:ext uri="{FF2B5EF4-FFF2-40B4-BE49-F238E27FC236}">
                  <a16:creationId xmlns:a16="http://schemas.microsoft.com/office/drawing/2014/main" id="{C7717D69-D30A-7F0B-135E-9BC5BFD12294}"/>
                </a:ext>
              </a:extLst>
            </p:cNvPr>
            <p:cNvSpPr/>
            <p:nvPr/>
          </p:nvSpPr>
          <p:spPr>
            <a:xfrm>
              <a:off x="8053046" y="2015590"/>
              <a:ext cx="29858" cy="30887"/>
            </a:xfrm>
            <a:custGeom>
              <a:avLst/>
              <a:gdLst/>
              <a:ahLst/>
              <a:cxnLst/>
              <a:rect l="l" t="t" r="r" b="b"/>
              <a:pathLst>
                <a:path w="37" h="37" extrusionOk="0">
                  <a:moveTo>
                    <a:pt x="35" y="22"/>
                  </a:moveTo>
                  <a:cubicBezTo>
                    <a:pt x="37" y="13"/>
                    <a:pt x="31" y="4"/>
                    <a:pt x="22" y="2"/>
                  </a:cubicBezTo>
                  <a:cubicBezTo>
                    <a:pt x="13" y="0"/>
                    <a:pt x="4" y="6"/>
                    <a:pt x="2" y="15"/>
                  </a:cubicBezTo>
                  <a:cubicBezTo>
                    <a:pt x="0" y="24"/>
                    <a:pt x="5" y="33"/>
                    <a:pt x="14" y="35"/>
                  </a:cubicBezTo>
                  <a:cubicBezTo>
                    <a:pt x="24" y="37"/>
                    <a:pt x="33" y="31"/>
                    <a:pt x="35" y="22"/>
                  </a:cubicBezTo>
                  <a:close/>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cxnSp>
          <p:nvCxnSpPr>
            <p:cNvPr id="178" name="Google Shape;2435;p68">
              <a:extLst>
                <a:ext uri="{FF2B5EF4-FFF2-40B4-BE49-F238E27FC236}">
                  <a16:creationId xmlns:a16="http://schemas.microsoft.com/office/drawing/2014/main" id="{F10FEEDF-09CE-4C45-1246-7A9C89130C70}"/>
                </a:ext>
              </a:extLst>
            </p:cNvPr>
            <p:cNvCxnSpPr/>
            <p:nvPr/>
          </p:nvCxnSpPr>
          <p:spPr>
            <a:xfrm>
              <a:off x="8086636" y="2054199"/>
              <a:ext cx="138112" cy="0"/>
            </a:xfrm>
            <a:prstGeom prst="straightConnector1">
              <a:avLst/>
            </a:prstGeom>
            <a:noFill/>
            <a:ln w="12700" cap="rnd" cmpd="sng">
              <a:solidFill>
                <a:schemeClr val="dk1"/>
              </a:solidFill>
              <a:prstDash val="solid"/>
              <a:round/>
              <a:headEnd type="none" w="sm" len="sm"/>
              <a:tailEnd type="none" w="sm" len="sm"/>
            </a:ln>
          </p:spPr>
        </p:cxnSp>
        <p:sp>
          <p:nvSpPr>
            <p:cNvPr id="179" name="Google Shape;2436;p68">
              <a:extLst>
                <a:ext uri="{FF2B5EF4-FFF2-40B4-BE49-F238E27FC236}">
                  <a16:creationId xmlns:a16="http://schemas.microsoft.com/office/drawing/2014/main" id="{059CCD1E-CCB8-1867-7BF9-3E8264CDDB12}"/>
                </a:ext>
              </a:extLst>
            </p:cNvPr>
            <p:cNvSpPr/>
            <p:nvPr/>
          </p:nvSpPr>
          <p:spPr>
            <a:xfrm>
              <a:off x="8026920" y="2108251"/>
              <a:ext cx="216467" cy="0"/>
            </a:xfrm>
            <a:custGeom>
              <a:avLst/>
              <a:gdLst/>
              <a:ahLst/>
              <a:cxnLst/>
              <a:rect l="l" t="t" r="r" b="b"/>
              <a:pathLst>
                <a:path w="58" h="120000" extrusionOk="0">
                  <a:moveTo>
                    <a:pt x="58" y="0"/>
                  </a:moveTo>
                  <a:lnTo>
                    <a:pt x="31" y="0"/>
                  </a:lnTo>
                  <a:lnTo>
                    <a:pt x="0" y="0"/>
                  </a:lnTo>
                </a:path>
              </a:pathLst>
            </a:custGeom>
            <a:noFill/>
            <a:ln w="12700" cap="rnd" cmpd="sng">
              <a:solidFill>
                <a:schemeClr val="dk1"/>
              </a:solidFill>
              <a:prstDash val="solid"/>
              <a:round/>
              <a:headEnd type="none" w="sm" len="sm"/>
              <a:tailEnd type="none" w="sm" len="sm"/>
            </a:ln>
          </p:spPr>
          <p:txBody>
            <a:bodyPr spcFirstLastPara="1" wrap="square" lIns="79125" tIns="39550" rIns="79125" bIns="395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panose="020B0604020202020204" pitchFamily="34" charset="0"/>
                <a:ea typeface="Arial"/>
                <a:cs typeface="Arial" panose="020B0604020202020204" pitchFamily="34" charset="0"/>
                <a:sym typeface="Arial"/>
              </a:endParaRPr>
            </a:p>
          </p:txBody>
        </p:sp>
        <p:cxnSp>
          <p:nvCxnSpPr>
            <p:cNvPr id="180" name="Google Shape;2437;p68">
              <a:extLst>
                <a:ext uri="{FF2B5EF4-FFF2-40B4-BE49-F238E27FC236}">
                  <a16:creationId xmlns:a16="http://schemas.microsoft.com/office/drawing/2014/main" id="{9244C729-9D6B-C588-7C3A-522A2DC08DE6}"/>
                </a:ext>
              </a:extLst>
            </p:cNvPr>
            <p:cNvCxnSpPr/>
            <p:nvPr/>
          </p:nvCxnSpPr>
          <p:spPr>
            <a:xfrm>
              <a:off x="8049313" y="2081225"/>
              <a:ext cx="48502" cy="54000"/>
            </a:xfrm>
            <a:prstGeom prst="straightConnector1">
              <a:avLst/>
            </a:prstGeom>
            <a:noFill/>
            <a:ln w="12700" cap="rnd" cmpd="sng">
              <a:solidFill>
                <a:schemeClr val="dk1"/>
              </a:solidFill>
              <a:prstDash val="solid"/>
              <a:round/>
              <a:headEnd type="none" w="sm" len="sm"/>
              <a:tailEnd type="none" w="sm" len="sm"/>
            </a:ln>
          </p:spPr>
        </p:cxnSp>
      </p:grpSp>
      <p:pic>
        <p:nvPicPr>
          <p:cNvPr id="4" name="Picture 3" descr="Sia Partners Introduces SiaGPT | Business Wire">
            <a:extLst>
              <a:ext uri="{FF2B5EF4-FFF2-40B4-BE49-F238E27FC236}">
                <a16:creationId xmlns:a16="http://schemas.microsoft.com/office/drawing/2014/main" id="{E1F984FA-92A7-0E76-037B-8FDA0848EF2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36537" y="147757"/>
            <a:ext cx="1114227" cy="1298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96CF29-4C39-784D-ED1B-235BC9F565CA}"/>
              </a:ext>
            </a:extLst>
          </p:cNvPr>
          <p:cNvSpPr txBox="1"/>
          <p:nvPr/>
        </p:nvSpPr>
        <p:spPr>
          <a:xfrm>
            <a:off x="3593422" y="5599699"/>
            <a:ext cx="402790" cy="200055"/>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High</a:t>
            </a:r>
          </a:p>
        </p:txBody>
      </p:sp>
      <p:sp>
        <p:nvSpPr>
          <p:cNvPr id="5" name="TextBox 4">
            <a:extLst>
              <a:ext uri="{FF2B5EF4-FFF2-40B4-BE49-F238E27FC236}">
                <a16:creationId xmlns:a16="http://schemas.microsoft.com/office/drawing/2014/main" id="{92A93E00-7661-AA35-1539-2253A79E33BB}"/>
              </a:ext>
            </a:extLst>
          </p:cNvPr>
          <p:cNvSpPr txBox="1"/>
          <p:nvPr/>
        </p:nvSpPr>
        <p:spPr>
          <a:xfrm>
            <a:off x="3544444" y="5756985"/>
            <a:ext cx="572484" cy="200055"/>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Medium</a:t>
            </a:r>
          </a:p>
        </p:txBody>
      </p:sp>
      <p:sp>
        <p:nvSpPr>
          <p:cNvPr id="7" name="TextBox 6">
            <a:extLst>
              <a:ext uri="{FF2B5EF4-FFF2-40B4-BE49-F238E27FC236}">
                <a16:creationId xmlns:a16="http://schemas.microsoft.com/office/drawing/2014/main" id="{4BB6AACB-13AB-E531-2CBC-82DBF938343C}"/>
              </a:ext>
            </a:extLst>
          </p:cNvPr>
          <p:cNvSpPr txBox="1"/>
          <p:nvPr/>
        </p:nvSpPr>
        <p:spPr>
          <a:xfrm>
            <a:off x="3543766" y="5928296"/>
            <a:ext cx="572484" cy="200055"/>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Medium</a:t>
            </a:r>
          </a:p>
        </p:txBody>
      </p:sp>
      <p:sp>
        <p:nvSpPr>
          <p:cNvPr id="8" name="TextBox 7">
            <a:extLst>
              <a:ext uri="{FF2B5EF4-FFF2-40B4-BE49-F238E27FC236}">
                <a16:creationId xmlns:a16="http://schemas.microsoft.com/office/drawing/2014/main" id="{00DE777B-2A44-0BB5-1BE4-4A9FCB8F3716}"/>
              </a:ext>
            </a:extLst>
          </p:cNvPr>
          <p:cNvSpPr txBox="1"/>
          <p:nvPr/>
        </p:nvSpPr>
        <p:spPr>
          <a:xfrm>
            <a:off x="3608462" y="6094186"/>
            <a:ext cx="572484" cy="200055"/>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Low</a:t>
            </a:r>
          </a:p>
        </p:txBody>
      </p:sp>
      <p:sp>
        <p:nvSpPr>
          <p:cNvPr id="19" name="TextBox 18">
            <a:extLst>
              <a:ext uri="{FF2B5EF4-FFF2-40B4-BE49-F238E27FC236}">
                <a16:creationId xmlns:a16="http://schemas.microsoft.com/office/drawing/2014/main" id="{BC2CA557-C3CF-9D25-FB1B-874A3461D459}"/>
              </a:ext>
            </a:extLst>
          </p:cNvPr>
          <p:cNvSpPr txBox="1"/>
          <p:nvPr/>
        </p:nvSpPr>
        <p:spPr>
          <a:xfrm>
            <a:off x="7165619" y="5635033"/>
            <a:ext cx="402790" cy="200055"/>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High</a:t>
            </a:r>
          </a:p>
        </p:txBody>
      </p:sp>
      <p:sp>
        <p:nvSpPr>
          <p:cNvPr id="20" name="TextBox 19">
            <a:extLst>
              <a:ext uri="{FF2B5EF4-FFF2-40B4-BE49-F238E27FC236}">
                <a16:creationId xmlns:a16="http://schemas.microsoft.com/office/drawing/2014/main" id="{52EE22F8-13F8-5CC7-AAA2-73DAF7B64B88}"/>
              </a:ext>
            </a:extLst>
          </p:cNvPr>
          <p:cNvSpPr txBox="1"/>
          <p:nvPr/>
        </p:nvSpPr>
        <p:spPr>
          <a:xfrm>
            <a:off x="7167441" y="5792319"/>
            <a:ext cx="572484" cy="200055"/>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High</a:t>
            </a:r>
          </a:p>
        </p:txBody>
      </p:sp>
      <p:sp>
        <p:nvSpPr>
          <p:cNvPr id="22" name="TextBox 21">
            <a:extLst>
              <a:ext uri="{FF2B5EF4-FFF2-40B4-BE49-F238E27FC236}">
                <a16:creationId xmlns:a16="http://schemas.microsoft.com/office/drawing/2014/main" id="{572DB831-4E34-5804-5E48-036BEFE1FCAE}"/>
              </a:ext>
            </a:extLst>
          </p:cNvPr>
          <p:cNvSpPr txBox="1"/>
          <p:nvPr/>
        </p:nvSpPr>
        <p:spPr>
          <a:xfrm>
            <a:off x="7115963" y="5963630"/>
            <a:ext cx="572484" cy="200055"/>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Medium</a:t>
            </a:r>
          </a:p>
        </p:txBody>
      </p:sp>
      <p:sp>
        <p:nvSpPr>
          <p:cNvPr id="23" name="TextBox 22">
            <a:extLst>
              <a:ext uri="{FF2B5EF4-FFF2-40B4-BE49-F238E27FC236}">
                <a16:creationId xmlns:a16="http://schemas.microsoft.com/office/drawing/2014/main" id="{D4DF9806-6723-5315-96D4-81E4F5333AEF}"/>
              </a:ext>
            </a:extLst>
          </p:cNvPr>
          <p:cNvSpPr txBox="1"/>
          <p:nvPr/>
        </p:nvSpPr>
        <p:spPr>
          <a:xfrm>
            <a:off x="7117159" y="6129520"/>
            <a:ext cx="572484" cy="200055"/>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Medium</a:t>
            </a:r>
          </a:p>
        </p:txBody>
      </p:sp>
      <p:sp>
        <p:nvSpPr>
          <p:cNvPr id="24" name="TextBox 23">
            <a:extLst>
              <a:ext uri="{FF2B5EF4-FFF2-40B4-BE49-F238E27FC236}">
                <a16:creationId xmlns:a16="http://schemas.microsoft.com/office/drawing/2014/main" id="{5D0CB169-3005-683C-123B-00A2B3E79D43}"/>
              </a:ext>
            </a:extLst>
          </p:cNvPr>
          <p:cNvSpPr txBox="1"/>
          <p:nvPr/>
        </p:nvSpPr>
        <p:spPr>
          <a:xfrm>
            <a:off x="10574729" y="5622333"/>
            <a:ext cx="402790" cy="200055"/>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High</a:t>
            </a:r>
          </a:p>
        </p:txBody>
      </p:sp>
      <p:sp>
        <p:nvSpPr>
          <p:cNvPr id="25" name="TextBox 24">
            <a:extLst>
              <a:ext uri="{FF2B5EF4-FFF2-40B4-BE49-F238E27FC236}">
                <a16:creationId xmlns:a16="http://schemas.microsoft.com/office/drawing/2014/main" id="{3C371CB5-DCCC-3C01-41C3-D57ADF9455DC}"/>
              </a:ext>
            </a:extLst>
          </p:cNvPr>
          <p:cNvSpPr txBox="1"/>
          <p:nvPr/>
        </p:nvSpPr>
        <p:spPr>
          <a:xfrm>
            <a:off x="10582901" y="5779619"/>
            <a:ext cx="572484" cy="200055"/>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High</a:t>
            </a:r>
          </a:p>
        </p:txBody>
      </p:sp>
      <p:sp>
        <p:nvSpPr>
          <p:cNvPr id="26" name="TextBox 25">
            <a:extLst>
              <a:ext uri="{FF2B5EF4-FFF2-40B4-BE49-F238E27FC236}">
                <a16:creationId xmlns:a16="http://schemas.microsoft.com/office/drawing/2014/main" id="{CB0F352E-B774-F154-2468-957BFD6C898B}"/>
              </a:ext>
            </a:extLst>
          </p:cNvPr>
          <p:cNvSpPr txBox="1"/>
          <p:nvPr/>
        </p:nvSpPr>
        <p:spPr>
          <a:xfrm>
            <a:off x="10525073" y="5950930"/>
            <a:ext cx="572484" cy="200055"/>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Medium</a:t>
            </a:r>
          </a:p>
        </p:txBody>
      </p:sp>
      <p:sp>
        <p:nvSpPr>
          <p:cNvPr id="27" name="TextBox 26">
            <a:extLst>
              <a:ext uri="{FF2B5EF4-FFF2-40B4-BE49-F238E27FC236}">
                <a16:creationId xmlns:a16="http://schemas.microsoft.com/office/drawing/2014/main" id="{EE368116-6442-DB5D-5E6A-F8C9CDE61912}"/>
              </a:ext>
            </a:extLst>
          </p:cNvPr>
          <p:cNvSpPr txBox="1"/>
          <p:nvPr/>
        </p:nvSpPr>
        <p:spPr>
          <a:xfrm>
            <a:off x="10519919" y="6110470"/>
            <a:ext cx="572484" cy="200055"/>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Medium</a:t>
            </a:r>
          </a:p>
        </p:txBody>
      </p:sp>
      <p:sp>
        <p:nvSpPr>
          <p:cNvPr id="28" name="TextBox 27">
            <a:extLst>
              <a:ext uri="{FF2B5EF4-FFF2-40B4-BE49-F238E27FC236}">
                <a16:creationId xmlns:a16="http://schemas.microsoft.com/office/drawing/2014/main" id="{77770131-1C1E-8B9D-C5CD-885DECA07664}"/>
              </a:ext>
            </a:extLst>
          </p:cNvPr>
          <p:cNvSpPr txBox="1"/>
          <p:nvPr/>
        </p:nvSpPr>
        <p:spPr>
          <a:xfrm>
            <a:off x="4346526" y="5608878"/>
            <a:ext cx="2975310" cy="261610"/>
          </a:xfrm>
          <a:prstGeom prst="rect">
            <a:avLst/>
          </a:prstGeom>
          <a:noFill/>
        </p:spPr>
        <p:txBody>
          <a:bodyPr wrap="square" rtlCol="0">
            <a:spAutoFit/>
          </a:bodyPr>
          <a:lstStyle/>
          <a:p>
            <a:r>
              <a:rPr lang="en-GB" sz="1050" i="1">
                <a:solidFill>
                  <a:schemeClr val="tx1">
                    <a:lumMod val="85000"/>
                    <a:lumOff val="15000"/>
                  </a:schemeClr>
                </a:solidFill>
                <a:latin typeface="Arial" panose="020B0604020202020204" pitchFamily="34" charset="0"/>
                <a:cs typeface="Arial" panose="020B0604020202020204" pitchFamily="34" charset="0"/>
              </a:rPr>
              <a:t>Alignment to DSO / RIIO- ED2 requirements: </a:t>
            </a:r>
          </a:p>
        </p:txBody>
      </p:sp>
      <p:sp>
        <p:nvSpPr>
          <p:cNvPr id="30" name="TextBox 29">
            <a:extLst>
              <a:ext uri="{FF2B5EF4-FFF2-40B4-BE49-F238E27FC236}">
                <a16:creationId xmlns:a16="http://schemas.microsoft.com/office/drawing/2014/main" id="{ADE073E4-9F00-4E97-5A32-32977F19809F}"/>
              </a:ext>
            </a:extLst>
          </p:cNvPr>
          <p:cNvSpPr txBox="1"/>
          <p:nvPr/>
        </p:nvSpPr>
        <p:spPr>
          <a:xfrm>
            <a:off x="4332434" y="6098022"/>
            <a:ext cx="2758216" cy="261610"/>
          </a:xfrm>
          <a:prstGeom prst="rect">
            <a:avLst/>
          </a:prstGeom>
          <a:noFill/>
        </p:spPr>
        <p:txBody>
          <a:bodyPr wrap="square" rtlCol="0">
            <a:spAutoFit/>
          </a:bodyPr>
          <a:lstStyle/>
          <a:p>
            <a:r>
              <a:rPr lang="en-GB" sz="1050" i="1">
                <a:solidFill>
                  <a:schemeClr val="tx1">
                    <a:lumMod val="85000"/>
                    <a:lumOff val="15000"/>
                  </a:schemeClr>
                </a:solidFill>
                <a:latin typeface="Arial" panose="020B0604020202020204" pitchFamily="34" charset="0"/>
                <a:cs typeface="Arial" panose="020B0604020202020204" pitchFamily="34" charset="0"/>
              </a:rPr>
              <a:t>Risk (to delivery and competition):</a:t>
            </a:r>
          </a:p>
        </p:txBody>
      </p:sp>
      <p:sp>
        <p:nvSpPr>
          <p:cNvPr id="37" name="TextBox 36">
            <a:extLst>
              <a:ext uri="{FF2B5EF4-FFF2-40B4-BE49-F238E27FC236}">
                <a16:creationId xmlns:a16="http://schemas.microsoft.com/office/drawing/2014/main" id="{D33165C5-EB8F-DC12-DA40-2A7648D1AFA7}"/>
              </a:ext>
            </a:extLst>
          </p:cNvPr>
          <p:cNvSpPr txBox="1"/>
          <p:nvPr/>
        </p:nvSpPr>
        <p:spPr>
          <a:xfrm>
            <a:off x="4342230" y="5940443"/>
            <a:ext cx="2680461" cy="261610"/>
          </a:xfrm>
          <a:prstGeom prst="rect">
            <a:avLst/>
          </a:prstGeom>
          <a:noFill/>
        </p:spPr>
        <p:txBody>
          <a:bodyPr wrap="square" rtlCol="0">
            <a:spAutoFit/>
          </a:bodyPr>
          <a:lstStyle/>
          <a:p>
            <a:r>
              <a:rPr lang="en-GB" sz="1050" i="1">
                <a:solidFill>
                  <a:schemeClr val="tx1">
                    <a:lumMod val="85000"/>
                    <a:lumOff val="15000"/>
                  </a:schemeClr>
                </a:solidFill>
                <a:latin typeface="Arial" panose="020B0604020202020204" pitchFamily="34" charset="0"/>
                <a:cs typeface="Arial" panose="020B0604020202020204" pitchFamily="34" charset="0"/>
              </a:rPr>
              <a:t>Complexity to Deliver (time and cost):</a:t>
            </a:r>
          </a:p>
        </p:txBody>
      </p:sp>
      <p:sp>
        <p:nvSpPr>
          <p:cNvPr id="38" name="TextBox 37">
            <a:extLst>
              <a:ext uri="{FF2B5EF4-FFF2-40B4-BE49-F238E27FC236}">
                <a16:creationId xmlns:a16="http://schemas.microsoft.com/office/drawing/2014/main" id="{A6593CAD-6143-6B7D-0BE4-F51DDF27D800}"/>
              </a:ext>
            </a:extLst>
          </p:cNvPr>
          <p:cNvSpPr txBox="1"/>
          <p:nvPr/>
        </p:nvSpPr>
        <p:spPr>
          <a:xfrm>
            <a:off x="4343641" y="5775140"/>
            <a:ext cx="2481549" cy="261610"/>
          </a:xfrm>
          <a:prstGeom prst="rect">
            <a:avLst/>
          </a:prstGeom>
          <a:noFill/>
        </p:spPr>
        <p:txBody>
          <a:bodyPr wrap="square" rtlCol="0">
            <a:spAutoFit/>
          </a:bodyPr>
          <a:lstStyle/>
          <a:p>
            <a:r>
              <a:rPr lang="en-GB" sz="1050" i="1">
                <a:solidFill>
                  <a:schemeClr val="tx1">
                    <a:lumMod val="85000"/>
                    <a:lumOff val="15000"/>
                  </a:schemeClr>
                </a:solidFill>
                <a:latin typeface="Arial" panose="020B0604020202020204" pitchFamily="34" charset="0"/>
                <a:cs typeface="Arial" panose="020B0604020202020204" pitchFamily="34" charset="0"/>
              </a:rPr>
              <a:t>Impact (benefit and scalability): </a:t>
            </a:r>
          </a:p>
        </p:txBody>
      </p:sp>
      <p:sp>
        <p:nvSpPr>
          <p:cNvPr id="39" name="TextBox 38">
            <a:extLst>
              <a:ext uri="{FF2B5EF4-FFF2-40B4-BE49-F238E27FC236}">
                <a16:creationId xmlns:a16="http://schemas.microsoft.com/office/drawing/2014/main" id="{D4F23162-2F10-DFF5-CB35-85E59CFD858E}"/>
              </a:ext>
            </a:extLst>
          </p:cNvPr>
          <p:cNvSpPr txBox="1"/>
          <p:nvPr/>
        </p:nvSpPr>
        <p:spPr>
          <a:xfrm>
            <a:off x="7803645" y="5588943"/>
            <a:ext cx="2975310" cy="261610"/>
          </a:xfrm>
          <a:prstGeom prst="rect">
            <a:avLst/>
          </a:prstGeom>
          <a:noFill/>
        </p:spPr>
        <p:txBody>
          <a:bodyPr wrap="square" rtlCol="0">
            <a:spAutoFit/>
          </a:bodyPr>
          <a:lstStyle/>
          <a:p>
            <a:r>
              <a:rPr lang="en-GB" sz="1050" i="1">
                <a:solidFill>
                  <a:schemeClr val="tx1">
                    <a:lumMod val="85000"/>
                    <a:lumOff val="15000"/>
                  </a:schemeClr>
                </a:solidFill>
                <a:latin typeface="Arial" panose="020B0604020202020204" pitchFamily="34" charset="0"/>
                <a:cs typeface="Arial" panose="020B0604020202020204" pitchFamily="34" charset="0"/>
              </a:rPr>
              <a:t>Alignment to DSO / RIIO- ED2 requirements: </a:t>
            </a:r>
          </a:p>
        </p:txBody>
      </p:sp>
      <p:sp>
        <p:nvSpPr>
          <p:cNvPr id="40" name="TextBox 39">
            <a:extLst>
              <a:ext uri="{FF2B5EF4-FFF2-40B4-BE49-F238E27FC236}">
                <a16:creationId xmlns:a16="http://schemas.microsoft.com/office/drawing/2014/main" id="{5E46EFA8-AF16-A031-19FF-7DB848AEA916}"/>
              </a:ext>
            </a:extLst>
          </p:cNvPr>
          <p:cNvSpPr txBox="1"/>
          <p:nvPr/>
        </p:nvSpPr>
        <p:spPr>
          <a:xfrm>
            <a:off x="7789553" y="6078087"/>
            <a:ext cx="2758216" cy="261610"/>
          </a:xfrm>
          <a:prstGeom prst="rect">
            <a:avLst/>
          </a:prstGeom>
          <a:noFill/>
        </p:spPr>
        <p:txBody>
          <a:bodyPr wrap="square" rtlCol="0">
            <a:spAutoFit/>
          </a:bodyPr>
          <a:lstStyle/>
          <a:p>
            <a:r>
              <a:rPr lang="en-GB" sz="1050" i="1">
                <a:solidFill>
                  <a:schemeClr val="tx1">
                    <a:lumMod val="85000"/>
                    <a:lumOff val="15000"/>
                  </a:schemeClr>
                </a:solidFill>
                <a:latin typeface="Arial" panose="020B0604020202020204" pitchFamily="34" charset="0"/>
                <a:cs typeface="Arial" panose="020B0604020202020204" pitchFamily="34" charset="0"/>
              </a:rPr>
              <a:t>Risk (to delivery and competition):</a:t>
            </a:r>
          </a:p>
        </p:txBody>
      </p:sp>
      <p:sp>
        <p:nvSpPr>
          <p:cNvPr id="43" name="TextBox 42">
            <a:extLst>
              <a:ext uri="{FF2B5EF4-FFF2-40B4-BE49-F238E27FC236}">
                <a16:creationId xmlns:a16="http://schemas.microsoft.com/office/drawing/2014/main" id="{931FDE37-80F7-F25A-4624-B69CE1545DB9}"/>
              </a:ext>
            </a:extLst>
          </p:cNvPr>
          <p:cNvSpPr txBox="1"/>
          <p:nvPr/>
        </p:nvSpPr>
        <p:spPr>
          <a:xfrm>
            <a:off x="7799349" y="5920508"/>
            <a:ext cx="2680461" cy="261610"/>
          </a:xfrm>
          <a:prstGeom prst="rect">
            <a:avLst/>
          </a:prstGeom>
          <a:noFill/>
        </p:spPr>
        <p:txBody>
          <a:bodyPr wrap="square" rtlCol="0">
            <a:spAutoFit/>
          </a:bodyPr>
          <a:lstStyle/>
          <a:p>
            <a:r>
              <a:rPr lang="en-GB" sz="1050" i="1">
                <a:solidFill>
                  <a:schemeClr val="tx1">
                    <a:lumMod val="85000"/>
                    <a:lumOff val="15000"/>
                  </a:schemeClr>
                </a:solidFill>
                <a:latin typeface="Arial" panose="020B0604020202020204" pitchFamily="34" charset="0"/>
                <a:cs typeface="Arial" panose="020B0604020202020204" pitchFamily="34" charset="0"/>
              </a:rPr>
              <a:t>Complexity to Deliver (time and cost):</a:t>
            </a:r>
          </a:p>
        </p:txBody>
      </p:sp>
      <p:sp>
        <p:nvSpPr>
          <p:cNvPr id="44" name="TextBox 43">
            <a:extLst>
              <a:ext uri="{FF2B5EF4-FFF2-40B4-BE49-F238E27FC236}">
                <a16:creationId xmlns:a16="http://schemas.microsoft.com/office/drawing/2014/main" id="{D1072B8E-C97E-788E-5FAF-44ACBFFAD4D6}"/>
              </a:ext>
            </a:extLst>
          </p:cNvPr>
          <p:cNvSpPr txBox="1"/>
          <p:nvPr/>
        </p:nvSpPr>
        <p:spPr>
          <a:xfrm>
            <a:off x="7800760" y="5755205"/>
            <a:ext cx="2481549" cy="261610"/>
          </a:xfrm>
          <a:prstGeom prst="rect">
            <a:avLst/>
          </a:prstGeom>
          <a:noFill/>
        </p:spPr>
        <p:txBody>
          <a:bodyPr wrap="square" rtlCol="0">
            <a:spAutoFit/>
          </a:bodyPr>
          <a:lstStyle/>
          <a:p>
            <a:r>
              <a:rPr lang="en-GB" sz="1050" i="1">
                <a:solidFill>
                  <a:schemeClr val="tx1">
                    <a:lumMod val="85000"/>
                    <a:lumOff val="15000"/>
                  </a:schemeClr>
                </a:solidFill>
                <a:latin typeface="Arial" panose="020B0604020202020204" pitchFamily="34" charset="0"/>
                <a:cs typeface="Arial" panose="020B0604020202020204" pitchFamily="34" charset="0"/>
              </a:rPr>
              <a:t>Impact (benefit and scalability): </a:t>
            </a:r>
          </a:p>
        </p:txBody>
      </p:sp>
    </p:spTree>
    <p:extLst>
      <p:ext uri="{BB962C8B-B14F-4D97-AF65-F5344CB8AC3E}">
        <p14:creationId xmlns:p14="http://schemas.microsoft.com/office/powerpoint/2010/main" val="391724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135C-5A4F-D2AE-B3C0-228BE065B28B}"/>
            </a:ext>
          </a:extLst>
        </p:cNvPr>
        <p:cNvGrpSpPr/>
        <p:nvPr/>
      </p:nvGrpSpPr>
      <p:grpSpPr>
        <a:xfrm>
          <a:off x="0" y="0"/>
          <a:ext cx="0" cy="0"/>
          <a:chOff x="0" y="0"/>
          <a:chExt cx="0" cy="0"/>
        </a:xfrm>
      </p:grpSpPr>
      <p:sp>
        <p:nvSpPr>
          <p:cNvPr id="142" name="Rectangle 141">
            <a:extLst>
              <a:ext uri="{FF2B5EF4-FFF2-40B4-BE49-F238E27FC236}">
                <a16:creationId xmlns:a16="http://schemas.microsoft.com/office/drawing/2014/main" id="{9DE92BB9-0E6E-A2F6-726C-9E18631E2A74}"/>
              </a:ext>
            </a:extLst>
          </p:cNvPr>
          <p:cNvSpPr/>
          <p:nvPr/>
        </p:nvSpPr>
        <p:spPr>
          <a:xfrm>
            <a:off x="9216959" y="4995932"/>
            <a:ext cx="2825340" cy="15481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657E047-2582-133B-6B45-C6F76C520C4B}"/>
              </a:ext>
            </a:extLst>
          </p:cNvPr>
          <p:cNvSpPr>
            <a:spLocks noGrp="1"/>
          </p:cNvSpPr>
          <p:nvPr>
            <p:ph type="title"/>
          </p:nvPr>
        </p:nvSpPr>
        <p:spPr/>
        <p:txBody>
          <a:bodyPr>
            <a:normAutofit fontScale="90000"/>
          </a:bodyPr>
          <a:lstStyle/>
          <a:p>
            <a:r>
              <a:rPr lang="en-GB"/>
              <a:t>Partnership ecosystem approach</a:t>
            </a:r>
          </a:p>
        </p:txBody>
      </p:sp>
      <p:sp>
        <p:nvSpPr>
          <p:cNvPr id="3" name="TextBox 2">
            <a:extLst>
              <a:ext uri="{FF2B5EF4-FFF2-40B4-BE49-F238E27FC236}">
                <a16:creationId xmlns:a16="http://schemas.microsoft.com/office/drawing/2014/main" id="{1A0FEEB7-4E76-207D-B83D-ACC17F8F7C6A}"/>
              </a:ext>
            </a:extLst>
          </p:cNvPr>
          <p:cNvSpPr txBox="1"/>
          <p:nvPr/>
        </p:nvSpPr>
        <p:spPr>
          <a:xfrm>
            <a:off x="800100" y="2641236"/>
            <a:ext cx="4068000" cy="1015663"/>
          </a:xfrm>
          <a:prstGeom prst="rect">
            <a:avLst/>
          </a:prstGeom>
          <a:noFill/>
          <a:ln w="19050">
            <a:solidFill>
              <a:schemeClr val="accent2">
                <a:lumMod val="75000"/>
              </a:schemeClr>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a:solidFill>
                <a:schemeClr val="tx1">
                  <a:lumMod val="85000"/>
                  <a:lumOff val="1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a:solidFill>
                <a:schemeClr val="tx1">
                  <a:lumMod val="85000"/>
                  <a:lumOff val="1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F841363-A543-6B33-AB56-05C8B28A6300}"/>
              </a:ext>
            </a:extLst>
          </p:cNvPr>
          <p:cNvSpPr/>
          <p:nvPr/>
        </p:nvSpPr>
        <p:spPr>
          <a:xfrm>
            <a:off x="998510" y="1969132"/>
            <a:ext cx="3702164" cy="411612"/>
          </a:xfrm>
          <a:prstGeom prst="rect">
            <a:avLst/>
          </a:prstGeom>
          <a:solidFill>
            <a:srgbClr val="F8931E"/>
          </a:solidFill>
          <a:ln>
            <a:noFill/>
          </a:ln>
          <a:effectLst>
            <a:glow rad="101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lumMod val="85000"/>
                    <a:lumOff val="15000"/>
                  </a:schemeClr>
                </a:solidFill>
                <a:latin typeface="Arial" panose="020B0604020202020204" pitchFamily="34" charset="0"/>
                <a:cs typeface="Arial" panose="020B0604020202020204" pitchFamily="34" charset="0"/>
              </a:rPr>
              <a:t>Key questions to consider</a:t>
            </a:r>
          </a:p>
        </p:txBody>
      </p:sp>
      <p:sp>
        <p:nvSpPr>
          <p:cNvPr id="13" name="TextBox 12">
            <a:extLst>
              <a:ext uri="{FF2B5EF4-FFF2-40B4-BE49-F238E27FC236}">
                <a16:creationId xmlns:a16="http://schemas.microsoft.com/office/drawing/2014/main" id="{46257170-9E34-27D8-F5EF-1F2E2033A7FE}"/>
              </a:ext>
            </a:extLst>
          </p:cNvPr>
          <p:cNvSpPr txBox="1"/>
          <p:nvPr/>
        </p:nvSpPr>
        <p:spPr>
          <a:xfrm>
            <a:off x="901906" y="2723796"/>
            <a:ext cx="393651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85000"/>
                    <a:lumOff val="15000"/>
                  </a:schemeClr>
                </a:solidFill>
                <a:latin typeface="Arial" panose="020B0604020202020204" pitchFamily="34" charset="0"/>
                <a:cs typeface="Arial" panose="020B0604020202020204" pitchFamily="34" charset="0"/>
              </a:rPr>
              <a:t>Which stakeholders’ </a:t>
            </a:r>
            <a:r>
              <a:rPr kumimoji="0" lang="en-GB" sz="12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business needs align </a:t>
            </a:r>
            <a:r>
              <a:rPr lang="en-GB" sz="1200" b="1">
                <a:solidFill>
                  <a:schemeClr val="tx1">
                    <a:lumMod val="85000"/>
                    <a:lumOff val="15000"/>
                  </a:schemeClr>
                </a:solidFill>
                <a:latin typeface="Arial" panose="020B0604020202020204" pitchFamily="34" charset="0"/>
                <a:cs typeface="Arial" panose="020B0604020202020204" pitchFamily="34" charset="0"/>
              </a:rPr>
              <a:t>most strongly with provision of flexibility from Energy Efficiency to increase the likelihood of </a:t>
            </a:r>
            <a:r>
              <a:rPr lang="en-GB" sz="1200" b="1">
                <a:solidFill>
                  <a:srgbClr val="C00000"/>
                </a:solidFill>
                <a:latin typeface="Arial" panose="020B0604020202020204" pitchFamily="34" charset="0"/>
                <a:cs typeface="Arial" panose="020B0604020202020204" pitchFamily="34" charset="0"/>
              </a:rPr>
              <a:t>favourable outcomes for the network and end-consumers?</a:t>
            </a:r>
          </a:p>
        </p:txBody>
      </p:sp>
      <p:sp>
        <p:nvSpPr>
          <p:cNvPr id="14" name="TextBox 13">
            <a:extLst>
              <a:ext uri="{FF2B5EF4-FFF2-40B4-BE49-F238E27FC236}">
                <a16:creationId xmlns:a16="http://schemas.microsoft.com/office/drawing/2014/main" id="{83C24A4C-41ED-3319-BAC2-1BA8D32DDE1A}"/>
              </a:ext>
            </a:extLst>
          </p:cNvPr>
          <p:cNvSpPr txBox="1"/>
          <p:nvPr/>
        </p:nvSpPr>
        <p:spPr>
          <a:xfrm>
            <a:off x="788892" y="3737390"/>
            <a:ext cx="4068000" cy="1015663"/>
          </a:xfrm>
          <a:prstGeom prst="rect">
            <a:avLst/>
          </a:prstGeom>
          <a:noFill/>
          <a:ln w="19050">
            <a:solidFill>
              <a:schemeClr val="accent2">
                <a:lumMod val="75000"/>
              </a:schemeClr>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a:solidFill>
                <a:schemeClr val="tx1">
                  <a:lumMod val="85000"/>
                  <a:lumOff val="1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a:solidFill>
                <a:schemeClr val="tx1">
                  <a:lumMod val="85000"/>
                  <a:lumOff val="1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AD6FCCF-015E-8935-581C-38A1463DB77E}"/>
              </a:ext>
            </a:extLst>
          </p:cNvPr>
          <p:cNvSpPr txBox="1"/>
          <p:nvPr/>
        </p:nvSpPr>
        <p:spPr>
          <a:xfrm>
            <a:off x="892743" y="3771891"/>
            <a:ext cx="393651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Which stakeholders are </a:t>
            </a:r>
            <a:r>
              <a:rPr lang="en-GB" sz="1200" b="1">
                <a:solidFill>
                  <a:srgbClr val="C00000"/>
                </a:solidFill>
                <a:latin typeface="Arial" panose="020B0604020202020204" pitchFamily="34" charset="0"/>
                <a:cs typeface="Arial" panose="020B0604020202020204" pitchFamily="34" charset="0"/>
              </a:rPr>
              <a:t>key decision makers </a:t>
            </a:r>
            <a:r>
              <a:rPr lang="en-GB" sz="1200" b="1">
                <a:solidFill>
                  <a:schemeClr val="tx1">
                    <a:lumMod val="85000"/>
                    <a:lumOff val="15000"/>
                  </a:schemeClr>
                </a:solidFill>
                <a:latin typeface="Arial" panose="020B0604020202020204" pitchFamily="34" charset="0"/>
                <a:cs typeface="Arial" panose="020B0604020202020204" pitchFamily="34" charset="0"/>
              </a:rPr>
              <a:t>within the energy efficiency and flexibility supply chain who could readily mobilise solutions that will </a:t>
            </a:r>
            <a:r>
              <a:rPr lang="en-GB" sz="1200" b="1">
                <a:solidFill>
                  <a:srgbClr val="C00000"/>
                </a:solidFill>
                <a:latin typeface="Arial" panose="020B0604020202020204" pitchFamily="34" charset="0"/>
                <a:cs typeface="Arial" panose="020B0604020202020204" pitchFamily="34" charset="0"/>
              </a:rPr>
              <a:t>target the increased provision of energy efficiency flexibility? </a:t>
            </a:r>
          </a:p>
        </p:txBody>
      </p:sp>
      <p:sp>
        <p:nvSpPr>
          <p:cNvPr id="16" name="TextBox 15">
            <a:extLst>
              <a:ext uri="{FF2B5EF4-FFF2-40B4-BE49-F238E27FC236}">
                <a16:creationId xmlns:a16="http://schemas.microsoft.com/office/drawing/2014/main" id="{F48E4F71-3657-A9F1-FC03-C365D099322E}"/>
              </a:ext>
            </a:extLst>
          </p:cNvPr>
          <p:cNvSpPr txBox="1"/>
          <p:nvPr/>
        </p:nvSpPr>
        <p:spPr>
          <a:xfrm>
            <a:off x="788989" y="4820834"/>
            <a:ext cx="4068000" cy="1015663"/>
          </a:xfrm>
          <a:prstGeom prst="rect">
            <a:avLst/>
          </a:prstGeom>
          <a:noFill/>
          <a:ln w="19050">
            <a:solidFill>
              <a:schemeClr val="accent2">
                <a:lumMod val="75000"/>
              </a:schemeClr>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a:solidFill>
                <a:schemeClr val="tx1">
                  <a:lumMod val="85000"/>
                  <a:lumOff val="1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a:solidFill>
                <a:schemeClr val="tx1">
                  <a:lumMod val="85000"/>
                  <a:lumOff val="1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a:solidFill>
                <a:schemeClr val="tx1">
                  <a:lumMod val="85000"/>
                  <a:lumOff val="1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a:solidFill>
                <a:schemeClr val="tx1">
                  <a:lumMod val="85000"/>
                  <a:lumOff val="1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F9308B8-B425-4CFB-715A-1F710848939B}"/>
              </a:ext>
            </a:extLst>
          </p:cNvPr>
          <p:cNvSpPr txBox="1"/>
          <p:nvPr/>
        </p:nvSpPr>
        <p:spPr>
          <a:xfrm>
            <a:off x="1064234" y="5049091"/>
            <a:ext cx="3575779" cy="646331"/>
          </a:xfrm>
          <a:prstGeom prst="rect">
            <a:avLst/>
          </a:prstGeom>
          <a:noFill/>
        </p:spPr>
        <p:txBody>
          <a:bodyPr wrap="square">
            <a:spAutoFit/>
          </a:bodyPr>
          <a:lstStyle/>
          <a:p>
            <a:pPr algn="ctr">
              <a:defRPr/>
            </a:pPr>
            <a:r>
              <a:rPr lang="en-GB" sz="1200" b="1" i="0" kern="1200" spc="0" baseline="0">
                <a:ln>
                  <a:noFill/>
                </a:ln>
                <a:solidFill>
                  <a:srgbClr val="C00000"/>
                </a:solidFill>
                <a:effectLst/>
                <a:latin typeface="Arial" panose="020B0604020202020204" pitchFamily="34" charset="0"/>
                <a:cs typeface="Arial" panose="020B0604020202020204" pitchFamily="34" charset="0"/>
              </a:rPr>
              <a:t>Which stakeholders </a:t>
            </a:r>
            <a:r>
              <a:rPr lang="en-GB" sz="1200" b="1" i="0" kern="1200" spc="0" baseline="0">
                <a:ln>
                  <a:noFill/>
                </a:ln>
                <a:solidFill>
                  <a:schemeClr val="tx1">
                    <a:lumMod val="85000"/>
                    <a:lumOff val="15000"/>
                  </a:schemeClr>
                </a:solidFill>
                <a:effectLst/>
                <a:latin typeface="Arial" panose="020B0604020202020204" pitchFamily="34" charset="0"/>
                <a:cs typeface="Arial" panose="020B0604020202020204" pitchFamily="34" charset="0"/>
              </a:rPr>
              <a:t>are </a:t>
            </a:r>
            <a:r>
              <a:rPr lang="en-GB" sz="1200" b="1">
                <a:solidFill>
                  <a:schemeClr val="tx1">
                    <a:lumMod val="85000"/>
                    <a:lumOff val="15000"/>
                  </a:schemeClr>
                </a:solidFill>
                <a:latin typeface="Arial" panose="020B0604020202020204" pitchFamily="34" charset="0"/>
                <a:cs typeface="Arial" panose="020B0604020202020204" pitchFamily="34" charset="0"/>
              </a:rPr>
              <a:t>likely to bring a </a:t>
            </a:r>
            <a:r>
              <a:rPr lang="en-GB" sz="1200" b="1">
                <a:solidFill>
                  <a:srgbClr val="C00000"/>
                </a:solidFill>
                <a:latin typeface="Arial" panose="020B0604020202020204" pitchFamily="34" charset="0"/>
                <a:cs typeface="Arial" panose="020B0604020202020204" pitchFamily="34" charset="0"/>
              </a:rPr>
              <a:t>greater level of impact, and lower level of risk </a:t>
            </a:r>
            <a:r>
              <a:rPr lang="en-GB" sz="1200" b="1" i="0" kern="1200" spc="0" baseline="0">
                <a:ln>
                  <a:noFill/>
                </a:ln>
                <a:solidFill>
                  <a:schemeClr val="tx1">
                    <a:lumMod val="85000"/>
                    <a:lumOff val="15000"/>
                  </a:schemeClr>
                </a:solidFill>
                <a:effectLst/>
                <a:latin typeface="Arial" panose="020B0604020202020204" pitchFamily="34" charset="0"/>
                <a:cs typeface="Arial" panose="020B0604020202020204" pitchFamily="34" charset="0"/>
              </a:rPr>
              <a:t>to this i</a:t>
            </a:r>
            <a:r>
              <a:rPr lang="en-GB" sz="1200" b="1" kern="1200">
                <a:solidFill>
                  <a:schemeClr val="tx1">
                    <a:lumMod val="85000"/>
                    <a:lumOff val="15000"/>
                  </a:schemeClr>
                </a:solidFill>
                <a:effectLst/>
                <a:latin typeface="Arial" panose="020B0604020202020204" pitchFamily="34" charset="0"/>
                <a:cs typeface="Arial" panose="020B0604020202020204" pitchFamily="34" charset="0"/>
              </a:rPr>
              <a:t>nitiative?</a:t>
            </a:r>
            <a:endParaRPr lang="en-GB" sz="1200" b="1">
              <a:solidFill>
                <a:schemeClr val="tx1">
                  <a:lumMod val="85000"/>
                  <a:lumOff val="15000"/>
                </a:schemeClr>
              </a:solidFill>
              <a:latin typeface="Arial" panose="020B0604020202020204" pitchFamily="34" charset="0"/>
              <a:cs typeface="Arial" panose="020B0604020202020204" pitchFamily="34" charset="0"/>
            </a:endParaRPr>
          </a:p>
        </p:txBody>
      </p:sp>
      <p:grpSp>
        <p:nvGrpSpPr>
          <p:cNvPr id="141" name="Group 140">
            <a:extLst>
              <a:ext uri="{FF2B5EF4-FFF2-40B4-BE49-F238E27FC236}">
                <a16:creationId xmlns:a16="http://schemas.microsoft.com/office/drawing/2014/main" id="{FE0DE150-D9A7-9122-A554-3B2E8F2AB405}"/>
              </a:ext>
            </a:extLst>
          </p:cNvPr>
          <p:cNvGrpSpPr/>
          <p:nvPr/>
        </p:nvGrpSpPr>
        <p:grpSpPr>
          <a:xfrm>
            <a:off x="4958028" y="1774339"/>
            <a:ext cx="7123940" cy="4826100"/>
            <a:chOff x="5137357" y="1972637"/>
            <a:chExt cx="7123940" cy="4826100"/>
          </a:xfrm>
        </p:grpSpPr>
        <p:sp>
          <p:nvSpPr>
            <p:cNvPr id="18" name="Oval 17">
              <a:extLst>
                <a:ext uri="{FF2B5EF4-FFF2-40B4-BE49-F238E27FC236}">
                  <a16:creationId xmlns:a16="http://schemas.microsoft.com/office/drawing/2014/main" id="{932EC01A-E05F-6A49-5E54-9999C1E1E742}"/>
                </a:ext>
              </a:extLst>
            </p:cNvPr>
            <p:cNvSpPr>
              <a:spLocks noChangeAspect="1"/>
            </p:cNvSpPr>
            <p:nvPr/>
          </p:nvSpPr>
          <p:spPr>
            <a:xfrm>
              <a:off x="6980038" y="2600824"/>
              <a:ext cx="3424214" cy="3302000"/>
            </a:xfrm>
            <a:prstGeom prst="ellipse">
              <a:avLst/>
            </a:prstGeom>
            <a:no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B1AA258C-6B6E-0E43-B485-49052117FB25}"/>
                </a:ext>
              </a:extLst>
            </p:cNvPr>
            <p:cNvSpPr>
              <a:spLocks noChangeAspect="1" noChangeArrowheads="1"/>
            </p:cNvSpPr>
            <p:nvPr/>
          </p:nvSpPr>
          <p:spPr bwMode="auto">
            <a:xfrm>
              <a:off x="7561939" y="2489379"/>
              <a:ext cx="626440" cy="617098"/>
            </a:xfrm>
            <a:prstGeom prst="ellipse">
              <a:avLst/>
            </a:prstGeom>
            <a:solidFill>
              <a:srgbClr val="BD281E"/>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0" name="Oval 4">
              <a:extLst>
                <a:ext uri="{FF2B5EF4-FFF2-40B4-BE49-F238E27FC236}">
                  <a16:creationId xmlns:a16="http://schemas.microsoft.com/office/drawing/2014/main" id="{12F7C755-490B-16B7-25A5-EA1BBACE9D1C}"/>
                </a:ext>
              </a:extLst>
            </p:cNvPr>
            <p:cNvSpPr>
              <a:spLocks noChangeAspect="1" noChangeArrowheads="1"/>
            </p:cNvSpPr>
            <p:nvPr/>
          </p:nvSpPr>
          <p:spPr bwMode="auto">
            <a:xfrm>
              <a:off x="7997752" y="5570361"/>
              <a:ext cx="626440" cy="617098"/>
            </a:xfrm>
            <a:prstGeom prst="ellipse">
              <a:avLst/>
            </a:prstGeom>
            <a:solidFill>
              <a:schemeClr val="accent2"/>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1" name="Oval 4">
              <a:extLst>
                <a:ext uri="{FF2B5EF4-FFF2-40B4-BE49-F238E27FC236}">
                  <a16:creationId xmlns:a16="http://schemas.microsoft.com/office/drawing/2014/main" id="{7AC75C77-BB40-4849-4FFD-E4ED380E3E66}"/>
                </a:ext>
              </a:extLst>
            </p:cNvPr>
            <p:cNvSpPr>
              <a:spLocks noChangeAspect="1" noChangeArrowheads="1"/>
            </p:cNvSpPr>
            <p:nvPr/>
          </p:nvSpPr>
          <p:spPr bwMode="auto">
            <a:xfrm>
              <a:off x="6810012" y="4506560"/>
              <a:ext cx="626440" cy="617098"/>
            </a:xfrm>
            <a:prstGeom prst="ellipse">
              <a:avLst/>
            </a:prstGeom>
            <a:solidFill>
              <a:schemeClr val="accent4"/>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01CC7A12-2304-DB40-DECA-CEAA5E40C9B5}"/>
                </a:ext>
              </a:extLst>
            </p:cNvPr>
            <p:cNvSpPr>
              <a:spLocks noChangeAspect="1" noChangeArrowheads="1"/>
            </p:cNvSpPr>
            <p:nvPr/>
          </p:nvSpPr>
          <p:spPr bwMode="auto">
            <a:xfrm>
              <a:off x="9588587" y="5162816"/>
              <a:ext cx="626440" cy="617098"/>
            </a:xfrm>
            <a:prstGeom prst="ellipse">
              <a:avLst/>
            </a:prstGeom>
            <a:solidFill>
              <a:schemeClr val="accent2"/>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1B4DA743-EAEC-1BBA-1160-1FC44EDED902}"/>
                </a:ext>
              </a:extLst>
            </p:cNvPr>
            <p:cNvSpPr>
              <a:spLocks noChangeAspect="1" noChangeArrowheads="1"/>
            </p:cNvSpPr>
            <p:nvPr/>
          </p:nvSpPr>
          <p:spPr bwMode="auto">
            <a:xfrm>
              <a:off x="6901271" y="3007758"/>
              <a:ext cx="626440" cy="617098"/>
            </a:xfrm>
            <a:prstGeom prst="ellipse">
              <a:avLst/>
            </a:prstGeom>
            <a:solidFill>
              <a:srgbClr val="BD281E"/>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4" name="Oval 4">
              <a:extLst>
                <a:ext uri="{FF2B5EF4-FFF2-40B4-BE49-F238E27FC236}">
                  <a16:creationId xmlns:a16="http://schemas.microsoft.com/office/drawing/2014/main" id="{D945E4CF-E595-A270-E558-5AC93F7CE3F3}"/>
                </a:ext>
              </a:extLst>
            </p:cNvPr>
            <p:cNvSpPr>
              <a:spLocks noChangeAspect="1" noChangeArrowheads="1"/>
            </p:cNvSpPr>
            <p:nvPr/>
          </p:nvSpPr>
          <p:spPr bwMode="auto">
            <a:xfrm>
              <a:off x="8831987" y="5531747"/>
              <a:ext cx="626440" cy="617098"/>
            </a:xfrm>
            <a:prstGeom prst="ellipse">
              <a:avLst/>
            </a:prstGeom>
            <a:solidFill>
              <a:schemeClr val="accent2"/>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5" name="Oval 4">
              <a:extLst>
                <a:ext uri="{FF2B5EF4-FFF2-40B4-BE49-F238E27FC236}">
                  <a16:creationId xmlns:a16="http://schemas.microsoft.com/office/drawing/2014/main" id="{D3460EE6-9669-3034-F4EF-90342318ED25}"/>
                </a:ext>
              </a:extLst>
            </p:cNvPr>
            <p:cNvSpPr>
              <a:spLocks noChangeAspect="1" noChangeArrowheads="1"/>
            </p:cNvSpPr>
            <p:nvPr/>
          </p:nvSpPr>
          <p:spPr bwMode="auto">
            <a:xfrm>
              <a:off x="7250473" y="5116869"/>
              <a:ext cx="626440" cy="617098"/>
            </a:xfrm>
            <a:prstGeom prst="ellipse">
              <a:avLst/>
            </a:prstGeom>
            <a:solidFill>
              <a:schemeClr val="accent4"/>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15F8857A-3E6D-B234-F73D-AD02CD323113}"/>
                </a:ext>
              </a:extLst>
            </p:cNvPr>
            <p:cNvSpPr>
              <a:spLocks noChangeAspect="1" noChangeArrowheads="1"/>
            </p:cNvSpPr>
            <p:nvPr/>
          </p:nvSpPr>
          <p:spPr bwMode="auto">
            <a:xfrm>
              <a:off x="10005268" y="4447274"/>
              <a:ext cx="626440" cy="617098"/>
            </a:xfrm>
            <a:prstGeom prst="ellipse">
              <a:avLst/>
            </a:prstGeom>
            <a:solidFill>
              <a:schemeClr val="accent2"/>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83264E5-C7AB-1A1C-8A0E-6D714E16915C}"/>
                </a:ext>
              </a:extLst>
            </p:cNvPr>
            <p:cNvSpPr txBox="1"/>
            <p:nvPr/>
          </p:nvSpPr>
          <p:spPr>
            <a:xfrm>
              <a:off x="5434012" y="4636397"/>
              <a:ext cx="1372450"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Government Agencies &amp; Regulatory Bodies</a:t>
              </a:r>
            </a:p>
          </p:txBody>
        </p:sp>
        <p:sp>
          <p:nvSpPr>
            <p:cNvPr id="28" name="Oval 27">
              <a:extLst>
                <a:ext uri="{FF2B5EF4-FFF2-40B4-BE49-F238E27FC236}">
                  <a16:creationId xmlns:a16="http://schemas.microsoft.com/office/drawing/2014/main" id="{0552AECD-8182-BE43-351E-E8993A0DFA59}"/>
                </a:ext>
              </a:extLst>
            </p:cNvPr>
            <p:cNvSpPr>
              <a:spLocks noChangeAspect="1" noChangeArrowheads="1"/>
            </p:cNvSpPr>
            <p:nvPr/>
          </p:nvSpPr>
          <p:spPr bwMode="auto">
            <a:xfrm>
              <a:off x="10090445" y="3671667"/>
              <a:ext cx="626440" cy="617098"/>
            </a:xfrm>
            <a:prstGeom prst="ellipse">
              <a:avLst/>
            </a:prstGeom>
            <a:solidFill>
              <a:schemeClr val="accent2"/>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B363D10E-343D-42DC-EBB4-EBE1F16F24F7}"/>
                </a:ext>
              </a:extLst>
            </p:cNvPr>
            <p:cNvSpPr>
              <a:spLocks noChangeAspect="1" noChangeArrowheads="1"/>
            </p:cNvSpPr>
            <p:nvPr/>
          </p:nvSpPr>
          <p:spPr bwMode="auto">
            <a:xfrm>
              <a:off x="6657990" y="3776973"/>
              <a:ext cx="626440" cy="617098"/>
            </a:xfrm>
            <a:prstGeom prst="ellipse">
              <a:avLst/>
            </a:prstGeom>
            <a:solidFill>
              <a:schemeClr val="accent4"/>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25330D9-D216-7EBE-E763-4472B164B467}"/>
                </a:ext>
              </a:extLst>
            </p:cNvPr>
            <p:cNvSpPr txBox="1"/>
            <p:nvPr/>
          </p:nvSpPr>
          <p:spPr>
            <a:xfrm>
              <a:off x="10692986" y="4469473"/>
              <a:ext cx="10542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Research Institutions &amp; Think Tanks</a:t>
              </a:r>
            </a:p>
          </p:txBody>
        </p:sp>
        <p:grpSp>
          <p:nvGrpSpPr>
            <p:cNvPr id="32" name="Google Shape;7087;p42">
              <a:extLst>
                <a:ext uri="{FF2B5EF4-FFF2-40B4-BE49-F238E27FC236}">
                  <a16:creationId xmlns:a16="http://schemas.microsoft.com/office/drawing/2014/main" id="{DDE90FF7-2B06-1337-3881-7661430E6CFE}"/>
                </a:ext>
              </a:extLst>
            </p:cNvPr>
            <p:cNvGrpSpPr/>
            <p:nvPr/>
          </p:nvGrpSpPr>
          <p:grpSpPr>
            <a:xfrm>
              <a:off x="10113328" y="4547431"/>
              <a:ext cx="380546" cy="381358"/>
              <a:chOff x="9736138" y="4784726"/>
              <a:chExt cx="755650" cy="814388"/>
            </a:xfrm>
            <a:solidFill>
              <a:schemeClr val="tx1"/>
            </a:solidFill>
          </p:grpSpPr>
          <p:sp>
            <p:nvSpPr>
              <p:cNvPr id="33" name="Google Shape;7088;p42">
                <a:extLst>
                  <a:ext uri="{FF2B5EF4-FFF2-40B4-BE49-F238E27FC236}">
                    <a16:creationId xmlns:a16="http://schemas.microsoft.com/office/drawing/2014/main" id="{EEA4E6D1-99D2-7A8C-AC4B-9306B2EA64C3}"/>
                  </a:ext>
                </a:extLst>
              </p:cNvPr>
              <p:cNvSpPr/>
              <p:nvPr/>
            </p:nvSpPr>
            <p:spPr>
              <a:xfrm>
                <a:off x="9736138" y="4787901"/>
                <a:ext cx="560388" cy="811213"/>
              </a:xfrm>
              <a:custGeom>
                <a:avLst/>
                <a:gdLst/>
                <a:ahLst/>
                <a:cxnLst/>
                <a:rect l="l" t="t" r="r" b="b"/>
                <a:pathLst>
                  <a:path w="149" h="216" extrusionOk="0">
                    <a:moveTo>
                      <a:pt x="80" y="184"/>
                    </a:moveTo>
                    <a:cubicBezTo>
                      <a:pt x="47" y="184"/>
                      <a:pt x="47" y="184"/>
                      <a:pt x="47" y="184"/>
                    </a:cubicBezTo>
                    <a:cubicBezTo>
                      <a:pt x="39" y="184"/>
                      <a:pt x="34" y="178"/>
                      <a:pt x="34" y="171"/>
                    </a:cubicBezTo>
                    <a:cubicBezTo>
                      <a:pt x="34" y="129"/>
                      <a:pt x="34" y="129"/>
                      <a:pt x="34" y="129"/>
                    </a:cubicBezTo>
                    <a:cubicBezTo>
                      <a:pt x="34" y="127"/>
                      <a:pt x="32" y="125"/>
                      <a:pt x="30" y="125"/>
                    </a:cubicBezTo>
                    <a:cubicBezTo>
                      <a:pt x="13" y="125"/>
                      <a:pt x="13" y="125"/>
                      <a:pt x="13" y="125"/>
                    </a:cubicBezTo>
                    <a:cubicBezTo>
                      <a:pt x="10" y="125"/>
                      <a:pt x="9" y="123"/>
                      <a:pt x="9" y="122"/>
                    </a:cubicBezTo>
                    <a:cubicBezTo>
                      <a:pt x="9" y="122"/>
                      <a:pt x="8" y="119"/>
                      <a:pt x="10" y="117"/>
                    </a:cubicBezTo>
                    <a:cubicBezTo>
                      <a:pt x="41" y="86"/>
                      <a:pt x="41" y="86"/>
                      <a:pt x="41" y="86"/>
                    </a:cubicBezTo>
                    <a:cubicBezTo>
                      <a:pt x="42" y="85"/>
                      <a:pt x="42" y="84"/>
                      <a:pt x="42" y="83"/>
                    </a:cubicBezTo>
                    <a:cubicBezTo>
                      <a:pt x="42" y="41"/>
                      <a:pt x="76" y="7"/>
                      <a:pt x="118" y="7"/>
                    </a:cubicBezTo>
                    <a:cubicBezTo>
                      <a:pt x="127" y="7"/>
                      <a:pt x="135" y="8"/>
                      <a:pt x="144" y="12"/>
                    </a:cubicBezTo>
                    <a:cubicBezTo>
                      <a:pt x="146" y="12"/>
                      <a:pt x="148" y="11"/>
                      <a:pt x="149" y="9"/>
                    </a:cubicBezTo>
                    <a:cubicBezTo>
                      <a:pt x="149" y="8"/>
                      <a:pt x="149" y="8"/>
                      <a:pt x="148" y="7"/>
                    </a:cubicBezTo>
                    <a:cubicBezTo>
                      <a:pt x="148" y="6"/>
                      <a:pt x="147" y="5"/>
                      <a:pt x="146" y="5"/>
                    </a:cubicBezTo>
                    <a:cubicBezTo>
                      <a:pt x="137" y="1"/>
                      <a:pt x="128" y="0"/>
                      <a:pt x="118" y="0"/>
                    </a:cubicBezTo>
                    <a:cubicBezTo>
                      <a:pt x="73" y="0"/>
                      <a:pt x="36" y="36"/>
                      <a:pt x="35" y="81"/>
                    </a:cubicBezTo>
                    <a:cubicBezTo>
                      <a:pt x="35" y="82"/>
                      <a:pt x="35" y="82"/>
                      <a:pt x="35" y="82"/>
                    </a:cubicBezTo>
                    <a:cubicBezTo>
                      <a:pt x="35" y="82"/>
                      <a:pt x="35" y="82"/>
                      <a:pt x="35" y="82"/>
                    </a:cubicBezTo>
                    <a:cubicBezTo>
                      <a:pt x="5" y="112"/>
                      <a:pt x="5" y="112"/>
                      <a:pt x="5" y="112"/>
                    </a:cubicBezTo>
                    <a:cubicBezTo>
                      <a:pt x="1" y="115"/>
                      <a:pt x="0" y="120"/>
                      <a:pt x="2" y="125"/>
                    </a:cubicBezTo>
                    <a:cubicBezTo>
                      <a:pt x="4" y="130"/>
                      <a:pt x="8" y="133"/>
                      <a:pt x="13" y="133"/>
                    </a:cubicBezTo>
                    <a:cubicBezTo>
                      <a:pt x="26" y="133"/>
                      <a:pt x="26" y="133"/>
                      <a:pt x="26" y="133"/>
                    </a:cubicBezTo>
                    <a:cubicBezTo>
                      <a:pt x="26" y="171"/>
                      <a:pt x="26" y="171"/>
                      <a:pt x="26" y="171"/>
                    </a:cubicBezTo>
                    <a:cubicBezTo>
                      <a:pt x="26" y="182"/>
                      <a:pt x="35" y="191"/>
                      <a:pt x="47" y="191"/>
                    </a:cubicBezTo>
                    <a:cubicBezTo>
                      <a:pt x="77" y="191"/>
                      <a:pt x="77" y="191"/>
                      <a:pt x="77" y="191"/>
                    </a:cubicBezTo>
                    <a:cubicBezTo>
                      <a:pt x="77" y="213"/>
                      <a:pt x="77" y="213"/>
                      <a:pt x="77" y="213"/>
                    </a:cubicBezTo>
                    <a:cubicBezTo>
                      <a:pt x="77" y="215"/>
                      <a:pt x="78" y="216"/>
                      <a:pt x="80" y="216"/>
                    </a:cubicBezTo>
                    <a:cubicBezTo>
                      <a:pt x="82" y="216"/>
                      <a:pt x="84" y="215"/>
                      <a:pt x="84" y="213"/>
                    </a:cubicBezTo>
                    <a:cubicBezTo>
                      <a:pt x="84" y="188"/>
                      <a:pt x="84" y="188"/>
                      <a:pt x="84" y="188"/>
                    </a:cubicBezTo>
                    <a:cubicBezTo>
                      <a:pt x="84" y="186"/>
                      <a:pt x="82" y="184"/>
                      <a:pt x="80" y="184"/>
                    </a:cubicBezTo>
                    <a:close/>
                  </a:path>
                </a:pathLst>
              </a:custGeom>
              <a:grp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w="0">
                    <a:solidFill>
                      <a:sysClr val="windowText" lastClr="000000"/>
                    </a:solidFill>
                  </a:ln>
                  <a:solidFill>
                    <a:schemeClr val="tx1">
                      <a:lumMod val="85000"/>
                      <a:lumOff val="15000"/>
                    </a:schemeClr>
                  </a:solidFill>
                  <a:effectLst>
                    <a:outerShdw blurRad="38100" dist="25400" dir="5400000" algn="ctr" rotWithShape="0">
                      <a:srgbClr val="6E747A">
                        <a:alpha val="43000"/>
                      </a:srgbClr>
                    </a:outerShdw>
                  </a:effectLst>
                  <a:uLnTx/>
                  <a:uFillTx/>
                  <a:latin typeface="Arial" panose="020B0604020202020204" pitchFamily="34" charset="0"/>
                  <a:ea typeface="Arial"/>
                  <a:cs typeface="Arial" panose="020B0604020202020204" pitchFamily="34" charset="0"/>
                  <a:sym typeface="Arial"/>
                </a:endParaRPr>
              </a:p>
            </p:txBody>
          </p:sp>
          <p:sp>
            <p:nvSpPr>
              <p:cNvPr id="38" name="Google Shape;7089;p42">
                <a:extLst>
                  <a:ext uri="{FF2B5EF4-FFF2-40B4-BE49-F238E27FC236}">
                    <a16:creationId xmlns:a16="http://schemas.microsoft.com/office/drawing/2014/main" id="{1D80FE22-6D01-5927-9B03-F2B7BB9F9BEA}"/>
                  </a:ext>
                </a:extLst>
              </p:cNvPr>
              <p:cNvSpPr/>
              <p:nvPr/>
            </p:nvSpPr>
            <p:spPr>
              <a:xfrm>
                <a:off x="10371138" y="4903788"/>
                <a:ext cx="120650" cy="695325"/>
              </a:xfrm>
              <a:custGeom>
                <a:avLst/>
                <a:gdLst/>
                <a:ahLst/>
                <a:cxnLst/>
                <a:rect l="l" t="t" r="r" b="b"/>
                <a:pathLst>
                  <a:path w="32" h="185" extrusionOk="0">
                    <a:moveTo>
                      <a:pt x="15" y="2"/>
                    </a:moveTo>
                    <a:cubicBezTo>
                      <a:pt x="15" y="1"/>
                      <a:pt x="13" y="0"/>
                      <a:pt x="12" y="0"/>
                    </a:cubicBezTo>
                    <a:cubicBezTo>
                      <a:pt x="12" y="0"/>
                      <a:pt x="11" y="1"/>
                      <a:pt x="10" y="1"/>
                    </a:cubicBezTo>
                    <a:cubicBezTo>
                      <a:pt x="9" y="2"/>
                      <a:pt x="9" y="2"/>
                      <a:pt x="9" y="3"/>
                    </a:cubicBezTo>
                    <a:cubicBezTo>
                      <a:pt x="9" y="4"/>
                      <a:pt x="9" y="5"/>
                      <a:pt x="10" y="6"/>
                    </a:cubicBezTo>
                    <a:cubicBezTo>
                      <a:pt x="20" y="19"/>
                      <a:pt x="25" y="35"/>
                      <a:pt x="25" y="52"/>
                    </a:cubicBezTo>
                    <a:cubicBezTo>
                      <a:pt x="25" y="73"/>
                      <a:pt x="16" y="93"/>
                      <a:pt x="1" y="107"/>
                    </a:cubicBezTo>
                    <a:cubicBezTo>
                      <a:pt x="0" y="108"/>
                      <a:pt x="0" y="109"/>
                      <a:pt x="0" y="110"/>
                    </a:cubicBezTo>
                    <a:cubicBezTo>
                      <a:pt x="0" y="182"/>
                      <a:pt x="0" y="182"/>
                      <a:pt x="0" y="182"/>
                    </a:cubicBezTo>
                    <a:cubicBezTo>
                      <a:pt x="0" y="184"/>
                      <a:pt x="1" y="185"/>
                      <a:pt x="3" y="185"/>
                    </a:cubicBezTo>
                    <a:cubicBezTo>
                      <a:pt x="5" y="185"/>
                      <a:pt x="7" y="184"/>
                      <a:pt x="7" y="182"/>
                    </a:cubicBezTo>
                    <a:cubicBezTo>
                      <a:pt x="7" y="111"/>
                      <a:pt x="7" y="111"/>
                      <a:pt x="7" y="111"/>
                    </a:cubicBezTo>
                    <a:cubicBezTo>
                      <a:pt x="7" y="111"/>
                      <a:pt x="7" y="111"/>
                      <a:pt x="7" y="111"/>
                    </a:cubicBezTo>
                    <a:cubicBezTo>
                      <a:pt x="23" y="95"/>
                      <a:pt x="32" y="74"/>
                      <a:pt x="32" y="52"/>
                    </a:cubicBezTo>
                    <a:cubicBezTo>
                      <a:pt x="32" y="34"/>
                      <a:pt x="26" y="16"/>
                      <a:pt x="15" y="2"/>
                    </a:cubicBezTo>
                    <a:close/>
                  </a:path>
                </a:pathLst>
              </a:custGeom>
              <a:grp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w="0">
                    <a:solidFill>
                      <a:sysClr val="windowText" lastClr="000000"/>
                    </a:solidFill>
                  </a:ln>
                  <a:solidFill>
                    <a:schemeClr val="tx1">
                      <a:lumMod val="85000"/>
                      <a:lumOff val="15000"/>
                    </a:schemeClr>
                  </a:solidFill>
                  <a:effectLst>
                    <a:outerShdw blurRad="38100" dist="25400" dir="5400000" algn="ctr" rotWithShape="0">
                      <a:srgbClr val="6E747A">
                        <a:alpha val="43000"/>
                      </a:srgbClr>
                    </a:outerShdw>
                  </a:effectLst>
                  <a:uLnTx/>
                  <a:uFillTx/>
                  <a:latin typeface="Arial" panose="020B0604020202020204" pitchFamily="34" charset="0"/>
                  <a:ea typeface="Arial"/>
                  <a:cs typeface="Arial" panose="020B0604020202020204" pitchFamily="34" charset="0"/>
                  <a:sym typeface="Arial"/>
                </a:endParaRPr>
              </a:p>
            </p:txBody>
          </p:sp>
          <p:sp>
            <p:nvSpPr>
              <p:cNvPr id="44" name="Google Shape;7090;p42">
                <a:extLst>
                  <a:ext uri="{FF2B5EF4-FFF2-40B4-BE49-F238E27FC236}">
                    <a16:creationId xmlns:a16="http://schemas.microsoft.com/office/drawing/2014/main" id="{E7E45F2D-2E2F-461A-B780-D6A060ECE97E}"/>
                  </a:ext>
                </a:extLst>
              </p:cNvPr>
              <p:cNvSpPr/>
              <p:nvPr/>
            </p:nvSpPr>
            <p:spPr>
              <a:xfrm>
                <a:off x="10148888" y="4784726"/>
                <a:ext cx="282575" cy="409575"/>
              </a:xfrm>
              <a:custGeom>
                <a:avLst/>
                <a:gdLst/>
                <a:ahLst/>
                <a:cxnLst/>
                <a:rect l="l" t="t" r="r" b="b"/>
                <a:pathLst>
                  <a:path w="75" h="109" extrusionOk="0">
                    <a:moveTo>
                      <a:pt x="10" y="49"/>
                    </a:moveTo>
                    <a:cubicBezTo>
                      <a:pt x="24" y="64"/>
                      <a:pt x="24" y="64"/>
                      <a:pt x="24" y="64"/>
                    </a:cubicBezTo>
                    <a:cubicBezTo>
                      <a:pt x="24" y="64"/>
                      <a:pt x="24" y="64"/>
                      <a:pt x="24" y="64"/>
                    </a:cubicBezTo>
                    <a:cubicBezTo>
                      <a:pt x="1" y="103"/>
                      <a:pt x="1" y="103"/>
                      <a:pt x="1" y="103"/>
                    </a:cubicBezTo>
                    <a:cubicBezTo>
                      <a:pt x="0" y="104"/>
                      <a:pt x="0" y="106"/>
                      <a:pt x="1" y="108"/>
                    </a:cubicBezTo>
                    <a:cubicBezTo>
                      <a:pt x="3" y="109"/>
                      <a:pt x="4" y="109"/>
                      <a:pt x="6" y="108"/>
                    </a:cubicBezTo>
                    <a:cubicBezTo>
                      <a:pt x="65" y="66"/>
                      <a:pt x="65" y="66"/>
                      <a:pt x="65" y="66"/>
                    </a:cubicBezTo>
                    <a:cubicBezTo>
                      <a:pt x="65" y="65"/>
                      <a:pt x="66" y="64"/>
                      <a:pt x="66" y="63"/>
                    </a:cubicBezTo>
                    <a:cubicBezTo>
                      <a:pt x="66" y="62"/>
                      <a:pt x="66" y="61"/>
                      <a:pt x="65" y="60"/>
                    </a:cubicBezTo>
                    <a:cubicBezTo>
                      <a:pt x="50" y="46"/>
                      <a:pt x="50" y="46"/>
                      <a:pt x="50" y="46"/>
                    </a:cubicBezTo>
                    <a:cubicBezTo>
                      <a:pt x="50" y="45"/>
                      <a:pt x="50" y="45"/>
                      <a:pt x="50" y="45"/>
                    </a:cubicBezTo>
                    <a:cubicBezTo>
                      <a:pt x="74" y="6"/>
                      <a:pt x="74" y="6"/>
                      <a:pt x="74" y="6"/>
                    </a:cubicBezTo>
                    <a:cubicBezTo>
                      <a:pt x="75" y="5"/>
                      <a:pt x="74" y="3"/>
                      <a:pt x="73" y="2"/>
                    </a:cubicBezTo>
                    <a:cubicBezTo>
                      <a:pt x="72" y="1"/>
                      <a:pt x="70" y="0"/>
                      <a:pt x="69" y="1"/>
                    </a:cubicBezTo>
                    <a:cubicBezTo>
                      <a:pt x="10" y="43"/>
                      <a:pt x="10" y="43"/>
                      <a:pt x="10" y="43"/>
                    </a:cubicBezTo>
                    <a:cubicBezTo>
                      <a:pt x="9" y="44"/>
                      <a:pt x="9" y="45"/>
                      <a:pt x="9" y="46"/>
                    </a:cubicBezTo>
                    <a:cubicBezTo>
                      <a:pt x="8" y="47"/>
                      <a:pt x="9" y="48"/>
                      <a:pt x="10" y="49"/>
                    </a:cubicBezTo>
                    <a:close/>
                    <a:moveTo>
                      <a:pt x="59" y="17"/>
                    </a:moveTo>
                    <a:cubicBezTo>
                      <a:pt x="43" y="44"/>
                      <a:pt x="43" y="44"/>
                      <a:pt x="43" y="44"/>
                    </a:cubicBezTo>
                    <a:cubicBezTo>
                      <a:pt x="42" y="46"/>
                      <a:pt x="42" y="48"/>
                      <a:pt x="43" y="49"/>
                    </a:cubicBezTo>
                    <a:cubicBezTo>
                      <a:pt x="57" y="63"/>
                      <a:pt x="57" y="63"/>
                      <a:pt x="57" y="63"/>
                    </a:cubicBezTo>
                    <a:cubicBezTo>
                      <a:pt x="16" y="92"/>
                      <a:pt x="16" y="92"/>
                      <a:pt x="16" y="92"/>
                    </a:cubicBezTo>
                    <a:cubicBezTo>
                      <a:pt x="32" y="65"/>
                      <a:pt x="32" y="65"/>
                      <a:pt x="32" y="65"/>
                    </a:cubicBezTo>
                    <a:cubicBezTo>
                      <a:pt x="33" y="63"/>
                      <a:pt x="33" y="62"/>
                      <a:pt x="31" y="60"/>
                    </a:cubicBezTo>
                    <a:cubicBezTo>
                      <a:pt x="18" y="47"/>
                      <a:pt x="18" y="47"/>
                      <a:pt x="18" y="47"/>
                    </a:cubicBezTo>
                    <a:lnTo>
                      <a:pt x="59" y="17"/>
                    </a:lnTo>
                    <a:close/>
                  </a:path>
                </a:pathLst>
              </a:custGeom>
              <a:grp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w="0">
                    <a:solidFill>
                      <a:sysClr val="windowText" lastClr="000000"/>
                    </a:solidFill>
                  </a:ln>
                  <a:solidFill>
                    <a:schemeClr val="tx1">
                      <a:lumMod val="85000"/>
                      <a:lumOff val="15000"/>
                    </a:schemeClr>
                  </a:solidFill>
                  <a:effectLst>
                    <a:outerShdw blurRad="38100" dist="25400" dir="5400000" algn="ctr" rotWithShape="0">
                      <a:srgbClr val="6E747A">
                        <a:alpha val="43000"/>
                      </a:srgbClr>
                    </a:outerShdw>
                  </a:effectLst>
                  <a:uLnTx/>
                  <a:uFillTx/>
                  <a:latin typeface="Arial" panose="020B0604020202020204" pitchFamily="34" charset="0"/>
                  <a:ea typeface="Arial"/>
                  <a:cs typeface="Arial" panose="020B0604020202020204" pitchFamily="34" charset="0"/>
                  <a:sym typeface="Arial"/>
                </a:endParaRPr>
              </a:p>
            </p:txBody>
          </p:sp>
          <p:sp>
            <p:nvSpPr>
              <p:cNvPr id="52" name="Google Shape;7091;p42">
                <a:extLst>
                  <a:ext uri="{FF2B5EF4-FFF2-40B4-BE49-F238E27FC236}">
                    <a16:creationId xmlns:a16="http://schemas.microsoft.com/office/drawing/2014/main" id="{543D7F1D-A3D9-9036-55F4-53AE19CAF74A}"/>
                  </a:ext>
                </a:extLst>
              </p:cNvPr>
              <p:cNvSpPr/>
              <p:nvPr/>
            </p:nvSpPr>
            <p:spPr>
              <a:xfrm>
                <a:off x="10071101" y="4994276"/>
                <a:ext cx="107950" cy="173038"/>
              </a:xfrm>
              <a:custGeom>
                <a:avLst/>
                <a:gdLst/>
                <a:ahLst/>
                <a:cxnLst/>
                <a:rect l="l" t="t" r="r" b="b"/>
                <a:pathLst>
                  <a:path w="29" h="46" extrusionOk="0">
                    <a:moveTo>
                      <a:pt x="28" y="3"/>
                    </a:moveTo>
                    <a:cubicBezTo>
                      <a:pt x="28" y="2"/>
                      <a:pt x="28" y="1"/>
                      <a:pt x="27" y="0"/>
                    </a:cubicBezTo>
                    <a:cubicBezTo>
                      <a:pt x="26" y="0"/>
                      <a:pt x="26" y="0"/>
                      <a:pt x="25" y="0"/>
                    </a:cubicBezTo>
                    <a:cubicBezTo>
                      <a:pt x="25" y="0"/>
                      <a:pt x="24" y="0"/>
                      <a:pt x="24" y="0"/>
                    </a:cubicBezTo>
                    <a:cubicBezTo>
                      <a:pt x="10" y="2"/>
                      <a:pt x="0" y="14"/>
                      <a:pt x="0" y="28"/>
                    </a:cubicBezTo>
                    <a:cubicBezTo>
                      <a:pt x="0" y="34"/>
                      <a:pt x="2" y="39"/>
                      <a:pt x="5" y="44"/>
                    </a:cubicBezTo>
                    <a:cubicBezTo>
                      <a:pt x="6" y="45"/>
                      <a:pt x="8" y="46"/>
                      <a:pt x="10" y="45"/>
                    </a:cubicBezTo>
                    <a:cubicBezTo>
                      <a:pt x="12" y="44"/>
                      <a:pt x="12" y="41"/>
                      <a:pt x="11" y="40"/>
                    </a:cubicBezTo>
                    <a:cubicBezTo>
                      <a:pt x="9" y="36"/>
                      <a:pt x="7" y="32"/>
                      <a:pt x="7" y="28"/>
                    </a:cubicBezTo>
                    <a:cubicBezTo>
                      <a:pt x="7" y="17"/>
                      <a:pt x="15" y="8"/>
                      <a:pt x="25" y="7"/>
                    </a:cubicBezTo>
                    <a:cubicBezTo>
                      <a:pt x="27" y="6"/>
                      <a:pt x="29" y="5"/>
                      <a:pt x="28" y="3"/>
                    </a:cubicBezTo>
                    <a:close/>
                  </a:path>
                </a:pathLst>
              </a:custGeom>
              <a:grp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w="0">
                    <a:solidFill>
                      <a:sysClr val="windowText" lastClr="000000"/>
                    </a:solidFill>
                  </a:ln>
                  <a:solidFill>
                    <a:schemeClr val="tx1">
                      <a:lumMod val="85000"/>
                      <a:lumOff val="15000"/>
                    </a:schemeClr>
                  </a:solidFill>
                  <a:effectLst>
                    <a:outerShdw blurRad="38100" dist="25400" dir="5400000" algn="ctr" rotWithShape="0">
                      <a:srgbClr val="6E747A">
                        <a:alpha val="43000"/>
                      </a:srgbClr>
                    </a:outerShdw>
                  </a:effectLst>
                  <a:uLnTx/>
                  <a:uFillTx/>
                  <a:latin typeface="Arial" panose="020B0604020202020204" pitchFamily="34" charset="0"/>
                  <a:ea typeface="Arial"/>
                  <a:cs typeface="Arial" panose="020B0604020202020204" pitchFamily="34" charset="0"/>
                  <a:sym typeface="Arial"/>
                </a:endParaRPr>
              </a:p>
            </p:txBody>
          </p:sp>
          <p:sp>
            <p:nvSpPr>
              <p:cNvPr id="54" name="Google Shape;7092;p42">
                <a:extLst>
                  <a:ext uri="{FF2B5EF4-FFF2-40B4-BE49-F238E27FC236}">
                    <a16:creationId xmlns:a16="http://schemas.microsoft.com/office/drawing/2014/main" id="{BD9E3C93-80E7-3599-5A8A-500A5185F4A9}"/>
                  </a:ext>
                </a:extLst>
              </p:cNvPr>
              <p:cNvSpPr/>
              <p:nvPr/>
            </p:nvSpPr>
            <p:spPr>
              <a:xfrm>
                <a:off x="9931401" y="4848226"/>
                <a:ext cx="495300" cy="500063"/>
              </a:xfrm>
              <a:custGeom>
                <a:avLst/>
                <a:gdLst/>
                <a:ahLst/>
                <a:cxnLst/>
                <a:rect l="l" t="t" r="r" b="b"/>
                <a:pathLst>
                  <a:path w="132" h="133" extrusionOk="0">
                    <a:moveTo>
                      <a:pt x="121" y="104"/>
                    </a:moveTo>
                    <a:cubicBezTo>
                      <a:pt x="126" y="96"/>
                      <a:pt x="126" y="96"/>
                      <a:pt x="126" y="96"/>
                    </a:cubicBezTo>
                    <a:cubicBezTo>
                      <a:pt x="127" y="94"/>
                      <a:pt x="127" y="93"/>
                      <a:pt x="125" y="91"/>
                    </a:cubicBezTo>
                    <a:cubicBezTo>
                      <a:pt x="119" y="85"/>
                      <a:pt x="119" y="85"/>
                      <a:pt x="119" y="85"/>
                    </a:cubicBezTo>
                    <a:cubicBezTo>
                      <a:pt x="119" y="85"/>
                      <a:pt x="119" y="85"/>
                      <a:pt x="119" y="85"/>
                    </a:cubicBezTo>
                    <a:cubicBezTo>
                      <a:pt x="120" y="83"/>
                      <a:pt x="120" y="80"/>
                      <a:pt x="121" y="78"/>
                    </a:cubicBezTo>
                    <a:cubicBezTo>
                      <a:pt x="121" y="78"/>
                      <a:pt x="121" y="78"/>
                      <a:pt x="121" y="78"/>
                    </a:cubicBezTo>
                    <a:cubicBezTo>
                      <a:pt x="130" y="75"/>
                      <a:pt x="130" y="75"/>
                      <a:pt x="130" y="75"/>
                    </a:cubicBezTo>
                    <a:cubicBezTo>
                      <a:pt x="131" y="75"/>
                      <a:pt x="132" y="74"/>
                      <a:pt x="132" y="72"/>
                    </a:cubicBezTo>
                    <a:cubicBezTo>
                      <a:pt x="132" y="62"/>
                      <a:pt x="132" y="62"/>
                      <a:pt x="132" y="62"/>
                    </a:cubicBezTo>
                    <a:cubicBezTo>
                      <a:pt x="132" y="60"/>
                      <a:pt x="131" y="58"/>
                      <a:pt x="129" y="58"/>
                    </a:cubicBezTo>
                    <a:cubicBezTo>
                      <a:pt x="127" y="58"/>
                      <a:pt x="125" y="60"/>
                      <a:pt x="125" y="62"/>
                    </a:cubicBezTo>
                    <a:cubicBezTo>
                      <a:pt x="125" y="69"/>
                      <a:pt x="125" y="69"/>
                      <a:pt x="125" y="69"/>
                    </a:cubicBezTo>
                    <a:cubicBezTo>
                      <a:pt x="117" y="71"/>
                      <a:pt x="117" y="71"/>
                      <a:pt x="117" y="71"/>
                    </a:cubicBezTo>
                    <a:cubicBezTo>
                      <a:pt x="115" y="72"/>
                      <a:pt x="114" y="73"/>
                      <a:pt x="114" y="74"/>
                    </a:cubicBezTo>
                    <a:cubicBezTo>
                      <a:pt x="114" y="78"/>
                      <a:pt x="113" y="81"/>
                      <a:pt x="111" y="85"/>
                    </a:cubicBezTo>
                    <a:cubicBezTo>
                      <a:pt x="111" y="86"/>
                      <a:pt x="111" y="88"/>
                      <a:pt x="112" y="89"/>
                    </a:cubicBezTo>
                    <a:cubicBezTo>
                      <a:pt x="118" y="95"/>
                      <a:pt x="118" y="95"/>
                      <a:pt x="118" y="95"/>
                    </a:cubicBezTo>
                    <a:cubicBezTo>
                      <a:pt x="116" y="98"/>
                      <a:pt x="116" y="98"/>
                      <a:pt x="116" y="98"/>
                    </a:cubicBezTo>
                    <a:cubicBezTo>
                      <a:pt x="108" y="96"/>
                      <a:pt x="108" y="96"/>
                      <a:pt x="108" y="96"/>
                    </a:cubicBezTo>
                    <a:cubicBezTo>
                      <a:pt x="106" y="96"/>
                      <a:pt x="105" y="96"/>
                      <a:pt x="104" y="97"/>
                    </a:cubicBezTo>
                    <a:cubicBezTo>
                      <a:pt x="102" y="100"/>
                      <a:pt x="99" y="103"/>
                      <a:pt x="96" y="105"/>
                    </a:cubicBezTo>
                    <a:cubicBezTo>
                      <a:pt x="95" y="106"/>
                      <a:pt x="95" y="107"/>
                      <a:pt x="95" y="109"/>
                    </a:cubicBezTo>
                    <a:cubicBezTo>
                      <a:pt x="98" y="117"/>
                      <a:pt x="98" y="117"/>
                      <a:pt x="98" y="117"/>
                    </a:cubicBezTo>
                    <a:cubicBezTo>
                      <a:pt x="94" y="119"/>
                      <a:pt x="94" y="119"/>
                      <a:pt x="94" y="119"/>
                    </a:cubicBezTo>
                    <a:cubicBezTo>
                      <a:pt x="88" y="113"/>
                      <a:pt x="88" y="113"/>
                      <a:pt x="88" y="113"/>
                    </a:cubicBezTo>
                    <a:cubicBezTo>
                      <a:pt x="87" y="112"/>
                      <a:pt x="85" y="112"/>
                      <a:pt x="84" y="112"/>
                    </a:cubicBezTo>
                    <a:cubicBezTo>
                      <a:pt x="80" y="114"/>
                      <a:pt x="77" y="115"/>
                      <a:pt x="73" y="115"/>
                    </a:cubicBezTo>
                    <a:cubicBezTo>
                      <a:pt x="72" y="115"/>
                      <a:pt x="71" y="116"/>
                      <a:pt x="70" y="118"/>
                    </a:cubicBezTo>
                    <a:cubicBezTo>
                      <a:pt x="68" y="126"/>
                      <a:pt x="68" y="126"/>
                      <a:pt x="68" y="126"/>
                    </a:cubicBezTo>
                    <a:cubicBezTo>
                      <a:pt x="64" y="126"/>
                      <a:pt x="64" y="126"/>
                      <a:pt x="64" y="126"/>
                    </a:cubicBezTo>
                    <a:cubicBezTo>
                      <a:pt x="62" y="118"/>
                      <a:pt x="62" y="118"/>
                      <a:pt x="62" y="118"/>
                    </a:cubicBezTo>
                    <a:cubicBezTo>
                      <a:pt x="61" y="116"/>
                      <a:pt x="60" y="115"/>
                      <a:pt x="59" y="115"/>
                    </a:cubicBezTo>
                    <a:cubicBezTo>
                      <a:pt x="55" y="115"/>
                      <a:pt x="51" y="114"/>
                      <a:pt x="48" y="112"/>
                    </a:cubicBezTo>
                    <a:cubicBezTo>
                      <a:pt x="47" y="112"/>
                      <a:pt x="45" y="112"/>
                      <a:pt x="44" y="113"/>
                    </a:cubicBezTo>
                    <a:cubicBezTo>
                      <a:pt x="38" y="119"/>
                      <a:pt x="38" y="119"/>
                      <a:pt x="38" y="119"/>
                    </a:cubicBezTo>
                    <a:cubicBezTo>
                      <a:pt x="34" y="117"/>
                      <a:pt x="34" y="117"/>
                      <a:pt x="34" y="117"/>
                    </a:cubicBezTo>
                    <a:cubicBezTo>
                      <a:pt x="37" y="109"/>
                      <a:pt x="37" y="109"/>
                      <a:pt x="37" y="109"/>
                    </a:cubicBezTo>
                    <a:cubicBezTo>
                      <a:pt x="37" y="107"/>
                      <a:pt x="37" y="106"/>
                      <a:pt x="36" y="105"/>
                    </a:cubicBezTo>
                    <a:cubicBezTo>
                      <a:pt x="33" y="103"/>
                      <a:pt x="30" y="100"/>
                      <a:pt x="28" y="97"/>
                    </a:cubicBezTo>
                    <a:cubicBezTo>
                      <a:pt x="27" y="96"/>
                      <a:pt x="25" y="96"/>
                      <a:pt x="24" y="96"/>
                    </a:cubicBezTo>
                    <a:cubicBezTo>
                      <a:pt x="16" y="98"/>
                      <a:pt x="16" y="98"/>
                      <a:pt x="16" y="98"/>
                    </a:cubicBezTo>
                    <a:cubicBezTo>
                      <a:pt x="14" y="95"/>
                      <a:pt x="14" y="95"/>
                      <a:pt x="14" y="95"/>
                    </a:cubicBezTo>
                    <a:cubicBezTo>
                      <a:pt x="20" y="89"/>
                      <a:pt x="20" y="89"/>
                      <a:pt x="20" y="89"/>
                    </a:cubicBezTo>
                    <a:cubicBezTo>
                      <a:pt x="21" y="88"/>
                      <a:pt x="21" y="86"/>
                      <a:pt x="21" y="85"/>
                    </a:cubicBezTo>
                    <a:cubicBezTo>
                      <a:pt x="19" y="81"/>
                      <a:pt x="18" y="78"/>
                      <a:pt x="18" y="74"/>
                    </a:cubicBezTo>
                    <a:cubicBezTo>
                      <a:pt x="18" y="73"/>
                      <a:pt x="17" y="72"/>
                      <a:pt x="15" y="71"/>
                    </a:cubicBezTo>
                    <a:cubicBezTo>
                      <a:pt x="7" y="69"/>
                      <a:pt x="7" y="69"/>
                      <a:pt x="7" y="69"/>
                    </a:cubicBezTo>
                    <a:cubicBezTo>
                      <a:pt x="7" y="65"/>
                      <a:pt x="7" y="65"/>
                      <a:pt x="7" y="65"/>
                    </a:cubicBezTo>
                    <a:cubicBezTo>
                      <a:pt x="15" y="63"/>
                      <a:pt x="15" y="63"/>
                      <a:pt x="15" y="63"/>
                    </a:cubicBezTo>
                    <a:cubicBezTo>
                      <a:pt x="17" y="62"/>
                      <a:pt x="18" y="61"/>
                      <a:pt x="18" y="60"/>
                    </a:cubicBezTo>
                    <a:cubicBezTo>
                      <a:pt x="18" y="56"/>
                      <a:pt x="19" y="52"/>
                      <a:pt x="21" y="49"/>
                    </a:cubicBezTo>
                    <a:cubicBezTo>
                      <a:pt x="21" y="48"/>
                      <a:pt x="21" y="46"/>
                      <a:pt x="20" y="45"/>
                    </a:cubicBezTo>
                    <a:cubicBezTo>
                      <a:pt x="14" y="39"/>
                      <a:pt x="14" y="39"/>
                      <a:pt x="14" y="39"/>
                    </a:cubicBezTo>
                    <a:cubicBezTo>
                      <a:pt x="16" y="35"/>
                      <a:pt x="16" y="35"/>
                      <a:pt x="16" y="35"/>
                    </a:cubicBezTo>
                    <a:cubicBezTo>
                      <a:pt x="24" y="38"/>
                      <a:pt x="24" y="38"/>
                      <a:pt x="24" y="38"/>
                    </a:cubicBezTo>
                    <a:cubicBezTo>
                      <a:pt x="25" y="38"/>
                      <a:pt x="27" y="38"/>
                      <a:pt x="28" y="37"/>
                    </a:cubicBezTo>
                    <a:cubicBezTo>
                      <a:pt x="30" y="34"/>
                      <a:pt x="33" y="31"/>
                      <a:pt x="36" y="29"/>
                    </a:cubicBezTo>
                    <a:cubicBezTo>
                      <a:pt x="37" y="28"/>
                      <a:pt x="37" y="26"/>
                      <a:pt x="37" y="25"/>
                    </a:cubicBezTo>
                    <a:cubicBezTo>
                      <a:pt x="34" y="17"/>
                      <a:pt x="34" y="17"/>
                      <a:pt x="34" y="17"/>
                    </a:cubicBezTo>
                    <a:cubicBezTo>
                      <a:pt x="38" y="14"/>
                      <a:pt x="38" y="14"/>
                      <a:pt x="38" y="14"/>
                    </a:cubicBezTo>
                    <a:cubicBezTo>
                      <a:pt x="44" y="21"/>
                      <a:pt x="44" y="21"/>
                      <a:pt x="44" y="21"/>
                    </a:cubicBezTo>
                    <a:cubicBezTo>
                      <a:pt x="45" y="22"/>
                      <a:pt x="47" y="22"/>
                      <a:pt x="48" y="22"/>
                    </a:cubicBezTo>
                    <a:cubicBezTo>
                      <a:pt x="51" y="20"/>
                      <a:pt x="55" y="19"/>
                      <a:pt x="59" y="19"/>
                    </a:cubicBezTo>
                    <a:cubicBezTo>
                      <a:pt x="60" y="19"/>
                      <a:pt x="61" y="17"/>
                      <a:pt x="62" y="16"/>
                    </a:cubicBezTo>
                    <a:cubicBezTo>
                      <a:pt x="64" y="8"/>
                      <a:pt x="64" y="8"/>
                      <a:pt x="64" y="8"/>
                    </a:cubicBezTo>
                    <a:cubicBezTo>
                      <a:pt x="71" y="8"/>
                      <a:pt x="71" y="8"/>
                      <a:pt x="71" y="8"/>
                    </a:cubicBezTo>
                    <a:cubicBezTo>
                      <a:pt x="73" y="8"/>
                      <a:pt x="75" y="6"/>
                      <a:pt x="75" y="4"/>
                    </a:cubicBezTo>
                    <a:cubicBezTo>
                      <a:pt x="75" y="2"/>
                      <a:pt x="73" y="0"/>
                      <a:pt x="71" y="0"/>
                    </a:cubicBezTo>
                    <a:cubicBezTo>
                      <a:pt x="61" y="0"/>
                      <a:pt x="61" y="0"/>
                      <a:pt x="61" y="0"/>
                    </a:cubicBezTo>
                    <a:cubicBezTo>
                      <a:pt x="59" y="0"/>
                      <a:pt x="58" y="2"/>
                      <a:pt x="57" y="3"/>
                    </a:cubicBezTo>
                    <a:cubicBezTo>
                      <a:pt x="55" y="12"/>
                      <a:pt x="55" y="12"/>
                      <a:pt x="55" y="12"/>
                    </a:cubicBezTo>
                    <a:cubicBezTo>
                      <a:pt x="55" y="12"/>
                      <a:pt x="55" y="12"/>
                      <a:pt x="55" y="12"/>
                    </a:cubicBezTo>
                    <a:cubicBezTo>
                      <a:pt x="53" y="13"/>
                      <a:pt x="50" y="13"/>
                      <a:pt x="48" y="14"/>
                    </a:cubicBezTo>
                    <a:cubicBezTo>
                      <a:pt x="48" y="14"/>
                      <a:pt x="48" y="14"/>
                      <a:pt x="48" y="14"/>
                    </a:cubicBezTo>
                    <a:cubicBezTo>
                      <a:pt x="41" y="7"/>
                      <a:pt x="41" y="7"/>
                      <a:pt x="41" y="7"/>
                    </a:cubicBezTo>
                    <a:cubicBezTo>
                      <a:pt x="40" y="6"/>
                      <a:pt x="39" y="6"/>
                      <a:pt x="37" y="7"/>
                    </a:cubicBezTo>
                    <a:cubicBezTo>
                      <a:pt x="28" y="12"/>
                      <a:pt x="28" y="12"/>
                      <a:pt x="28" y="12"/>
                    </a:cubicBezTo>
                    <a:cubicBezTo>
                      <a:pt x="27" y="13"/>
                      <a:pt x="26" y="14"/>
                      <a:pt x="27" y="16"/>
                    </a:cubicBezTo>
                    <a:cubicBezTo>
                      <a:pt x="29" y="25"/>
                      <a:pt x="29" y="25"/>
                      <a:pt x="29" y="25"/>
                    </a:cubicBezTo>
                    <a:cubicBezTo>
                      <a:pt x="29" y="25"/>
                      <a:pt x="29" y="25"/>
                      <a:pt x="29" y="25"/>
                    </a:cubicBezTo>
                    <a:cubicBezTo>
                      <a:pt x="27" y="27"/>
                      <a:pt x="26" y="28"/>
                      <a:pt x="24" y="30"/>
                    </a:cubicBezTo>
                    <a:cubicBezTo>
                      <a:pt x="24" y="30"/>
                      <a:pt x="24" y="30"/>
                      <a:pt x="24" y="30"/>
                    </a:cubicBezTo>
                    <a:cubicBezTo>
                      <a:pt x="15" y="28"/>
                      <a:pt x="15" y="28"/>
                      <a:pt x="15" y="28"/>
                    </a:cubicBezTo>
                    <a:cubicBezTo>
                      <a:pt x="13" y="27"/>
                      <a:pt x="12" y="28"/>
                      <a:pt x="11" y="29"/>
                    </a:cubicBezTo>
                    <a:cubicBezTo>
                      <a:pt x="6" y="38"/>
                      <a:pt x="6" y="38"/>
                      <a:pt x="6" y="38"/>
                    </a:cubicBezTo>
                    <a:cubicBezTo>
                      <a:pt x="5" y="39"/>
                      <a:pt x="5" y="41"/>
                      <a:pt x="7" y="42"/>
                    </a:cubicBezTo>
                    <a:cubicBezTo>
                      <a:pt x="13" y="49"/>
                      <a:pt x="13" y="49"/>
                      <a:pt x="13" y="49"/>
                    </a:cubicBezTo>
                    <a:cubicBezTo>
                      <a:pt x="13" y="49"/>
                      <a:pt x="13" y="49"/>
                      <a:pt x="13" y="49"/>
                    </a:cubicBezTo>
                    <a:cubicBezTo>
                      <a:pt x="12" y="51"/>
                      <a:pt x="12" y="54"/>
                      <a:pt x="11" y="56"/>
                    </a:cubicBezTo>
                    <a:cubicBezTo>
                      <a:pt x="11" y="56"/>
                      <a:pt x="11" y="56"/>
                      <a:pt x="11" y="56"/>
                    </a:cubicBezTo>
                    <a:cubicBezTo>
                      <a:pt x="2" y="58"/>
                      <a:pt x="2" y="58"/>
                      <a:pt x="2" y="58"/>
                    </a:cubicBezTo>
                    <a:cubicBezTo>
                      <a:pt x="1" y="59"/>
                      <a:pt x="0" y="60"/>
                      <a:pt x="0" y="62"/>
                    </a:cubicBezTo>
                    <a:cubicBezTo>
                      <a:pt x="0" y="72"/>
                      <a:pt x="0" y="72"/>
                      <a:pt x="0" y="72"/>
                    </a:cubicBezTo>
                    <a:cubicBezTo>
                      <a:pt x="0" y="74"/>
                      <a:pt x="1" y="75"/>
                      <a:pt x="2" y="75"/>
                    </a:cubicBezTo>
                    <a:cubicBezTo>
                      <a:pt x="11" y="78"/>
                      <a:pt x="11" y="78"/>
                      <a:pt x="11" y="78"/>
                    </a:cubicBezTo>
                    <a:cubicBezTo>
                      <a:pt x="11" y="78"/>
                      <a:pt x="11" y="78"/>
                      <a:pt x="11" y="78"/>
                    </a:cubicBezTo>
                    <a:cubicBezTo>
                      <a:pt x="12" y="80"/>
                      <a:pt x="12" y="83"/>
                      <a:pt x="13" y="85"/>
                    </a:cubicBezTo>
                    <a:cubicBezTo>
                      <a:pt x="13" y="85"/>
                      <a:pt x="13" y="85"/>
                      <a:pt x="13" y="85"/>
                    </a:cubicBezTo>
                    <a:cubicBezTo>
                      <a:pt x="7" y="91"/>
                      <a:pt x="7" y="91"/>
                      <a:pt x="7" y="91"/>
                    </a:cubicBezTo>
                    <a:cubicBezTo>
                      <a:pt x="5" y="93"/>
                      <a:pt x="5" y="94"/>
                      <a:pt x="6" y="96"/>
                    </a:cubicBezTo>
                    <a:cubicBezTo>
                      <a:pt x="11" y="104"/>
                      <a:pt x="11" y="104"/>
                      <a:pt x="11" y="104"/>
                    </a:cubicBezTo>
                    <a:cubicBezTo>
                      <a:pt x="12" y="106"/>
                      <a:pt x="13" y="107"/>
                      <a:pt x="15" y="106"/>
                    </a:cubicBezTo>
                    <a:cubicBezTo>
                      <a:pt x="24" y="104"/>
                      <a:pt x="24" y="104"/>
                      <a:pt x="24" y="104"/>
                    </a:cubicBezTo>
                    <a:cubicBezTo>
                      <a:pt x="24" y="104"/>
                      <a:pt x="24" y="104"/>
                      <a:pt x="24" y="104"/>
                    </a:cubicBezTo>
                    <a:cubicBezTo>
                      <a:pt x="26" y="106"/>
                      <a:pt x="27" y="107"/>
                      <a:pt x="29" y="109"/>
                    </a:cubicBezTo>
                    <a:cubicBezTo>
                      <a:pt x="29" y="109"/>
                      <a:pt x="29" y="109"/>
                      <a:pt x="29" y="109"/>
                    </a:cubicBezTo>
                    <a:cubicBezTo>
                      <a:pt x="27" y="118"/>
                      <a:pt x="27" y="118"/>
                      <a:pt x="27" y="118"/>
                    </a:cubicBezTo>
                    <a:cubicBezTo>
                      <a:pt x="26" y="119"/>
                      <a:pt x="27" y="121"/>
                      <a:pt x="28" y="122"/>
                    </a:cubicBezTo>
                    <a:cubicBezTo>
                      <a:pt x="37" y="127"/>
                      <a:pt x="37" y="127"/>
                      <a:pt x="37" y="127"/>
                    </a:cubicBezTo>
                    <a:cubicBezTo>
                      <a:pt x="39" y="128"/>
                      <a:pt x="40" y="128"/>
                      <a:pt x="41" y="126"/>
                    </a:cubicBezTo>
                    <a:cubicBezTo>
                      <a:pt x="48" y="120"/>
                      <a:pt x="48" y="120"/>
                      <a:pt x="48" y="120"/>
                    </a:cubicBezTo>
                    <a:cubicBezTo>
                      <a:pt x="48" y="120"/>
                      <a:pt x="48" y="120"/>
                      <a:pt x="48" y="120"/>
                    </a:cubicBezTo>
                    <a:cubicBezTo>
                      <a:pt x="50" y="121"/>
                      <a:pt x="53" y="121"/>
                      <a:pt x="55" y="122"/>
                    </a:cubicBezTo>
                    <a:cubicBezTo>
                      <a:pt x="55" y="122"/>
                      <a:pt x="55" y="122"/>
                      <a:pt x="55" y="122"/>
                    </a:cubicBezTo>
                    <a:cubicBezTo>
                      <a:pt x="57" y="131"/>
                      <a:pt x="57" y="131"/>
                      <a:pt x="57" y="131"/>
                    </a:cubicBezTo>
                    <a:cubicBezTo>
                      <a:pt x="58" y="132"/>
                      <a:pt x="59" y="133"/>
                      <a:pt x="61" y="133"/>
                    </a:cubicBezTo>
                    <a:cubicBezTo>
                      <a:pt x="71" y="133"/>
                      <a:pt x="71" y="133"/>
                      <a:pt x="71" y="133"/>
                    </a:cubicBezTo>
                    <a:cubicBezTo>
                      <a:pt x="73" y="133"/>
                      <a:pt x="74" y="132"/>
                      <a:pt x="74" y="131"/>
                    </a:cubicBezTo>
                    <a:cubicBezTo>
                      <a:pt x="77" y="122"/>
                      <a:pt x="77" y="122"/>
                      <a:pt x="77" y="122"/>
                    </a:cubicBezTo>
                    <a:cubicBezTo>
                      <a:pt x="77" y="122"/>
                      <a:pt x="77" y="122"/>
                      <a:pt x="77" y="122"/>
                    </a:cubicBezTo>
                    <a:cubicBezTo>
                      <a:pt x="79" y="121"/>
                      <a:pt x="82" y="121"/>
                      <a:pt x="84" y="120"/>
                    </a:cubicBezTo>
                    <a:cubicBezTo>
                      <a:pt x="84" y="120"/>
                      <a:pt x="84" y="120"/>
                      <a:pt x="84" y="120"/>
                    </a:cubicBezTo>
                    <a:cubicBezTo>
                      <a:pt x="90" y="126"/>
                      <a:pt x="90" y="126"/>
                      <a:pt x="90" y="126"/>
                    </a:cubicBezTo>
                    <a:cubicBezTo>
                      <a:pt x="92" y="128"/>
                      <a:pt x="93" y="128"/>
                      <a:pt x="95" y="127"/>
                    </a:cubicBezTo>
                    <a:cubicBezTo>
                      <a:pt x="104" y="122"/>
                      <a:pt x="104" y="122"/>
                      <a:pt x="104" y="122"/>
                    </a:cubicBezTo>
                    <a:cubicBezTo>
                      <a:pt x="105" y="121"/>
                      <a:pt x="106" y="119"/>
                      <a:pt x="105" y="118"/>
                    </a:cubicBezTo>
                    <a:cubicBezTo>
                      <a:pt x="103" y="109"/>
                      <a:pt x="103" y="109"/>
                      <a:pt x="103" y="109"/>
                    </a:cubicBezTo>
                    <a:cubicBezTo>
                      <a:pt x="103" y="109"/>
                      <a:pt x="103" y="109"/>
                      <a:pt x="103" y="109"/>
                    </a:cubicBezTo>
                    <a:cubicBezTo>
                      <a:pt x="105" y="107"/>
                      <a:pt x="106" y="106"/>
                      <a:pt x="108" y="104"/>
                    </a:cubicBezTo>
                    <a:cubicBezTo>
                      <a:pt x="108" y="104"/>
                      <a:pt x="108" y="104"/>
                      <a:pt x="108" y="104"/>
                    </a:cubicBezTo>
                    <a:cubicBezTo>
                      <a:pt x="117" y="106"/>
                      <a:pt x="117" y="106"/>
                      <a:pt x="117" y="106"/>
                    </a:cubicBezTo>
                    <a:cubicBezTo>
                      <a:pt x="118" y="107"/>
                      <a:pt x="120" y="106"/>
                      <a:pt x="121" y="104"/>
                    </a:cubicBezTo>
                    <a:close/>
                  </a:path>
                </a:pathLst>
              </a:custGeom>
              <a:grp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w="0">
                    <a:solidFill>
                      <a:sysClr val="windowText" lastClr="000000"/>
                    </a:solidFill>
                  </a:ln>
                  <a:solidFill>
                    <a:schemeClr val="tx1">
                      <a:lumMod val="85000"/>
                      <a:lumOff val="15000"/>
                    </a:schemeClr>
                  </a:solidFill>
                  <a:effectLst>
                    <a:outerShdw blurRad="38100" dist="25400" dir="5400000" algn="ctr" rotWithShape="0">
                      <a:srgbClr val="6E747A">
                        <a:alpha val="43000"/>
                      </a:srgbClr>
                    </a:outerShdw>
                  </a:effectLst>
                  <a:uLnTx/>
                  <a:uFillTx/>
                  <a:latin typeface="Arial" panose="020B0604020202020204" pitchFamily="34" charset="0"/>
                  <a:ea typeface="Arial"/>
                  <a:cs typeface="Arial" panose="020B0604020202020204" pitchFamily="34" charset="0"/>
                  <a:sym typeface="Arial"/>
                </a:endParaRPr>
              </a:p>
            </p:txBody>
          </p:sp>
        </p:grpSp>
        <p:pic>
          <p:nvPicPr>
            <p:cNvPr id="57" name="Picture 22">
              <a:extLst>
                <a:ext uri="{FF2B5EF4-FFF2-40B4-BE49-F238E27FC236}">
                  <a16:creationId xmlns:a16="http://schemas.microsoft.com/office/drawing/2014/main" id="{1F1096B6-F0FD-3650-F9E4-5B3CB830BC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4949" y="4625893"/>
              <a:ext cx="566794" cy="20901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Energy Saving Trust - Oxfordshire Mind Guide">
              <a:extLst>
                <a:ext uri="{FF2B5EF4-FFF2-40B4-BE49-F238E27FC236}">
                  <a16:creationId xmlns:a16="http://schemas.microsoft.com/office/drawing/2014/main" id="{E23DB795-C5D3-6CC9-1391-66D8B2FD20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4192" y="3329621"/>
              <a:ext cx="480858" cy="35815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0" descr="Protect our world - Environment Agency">
              <a:extLst>
                <a:ext uri="{FF2B5EF4-FFF2-40B4-BE49-F238E27FC236}">
                  <a16:creationId xmlns:a16="http://schemas.microsoft.com/office/drawing/2014/main" id="{57DB8350-B993-D28E-8055-A3D309AD26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7601" y="3585445"/>
              <a:ext cx="794146" cy="31250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Energy Systems Catapult (@EnergySysCat) / X">
              <a:extLst>
                <a:ext uri="{FF2B5EF4-FFF2-40B4-BE49-F238E27FC236}">
                  <a16:creationId xmlns:a16="http://schemas.microsoft.com/office/drawing/2014/main" id="{69663FE4-55F7-F961-5720-2F9456B7A11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1194" b="28652"/>
            <a:stretch/>
          </p:blipFill>
          <p:spPr bwMode="auto">
            <a:xfrm>
              <a:off x="8873265" y="4271090"/>
              <a:ext cx="727793" cy="28181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Centre for Sustainable Energy Events - 1 Upcoming Activities and Tickets |  Eventbrite">
              <a:extLst>
                <a:ext uri="{FF2B5EF4-FFF2-40B4-BE49-F238E27FC236}">
                  <a16:creationId xmlns:a16="http://schemas.microsoft.com/office/drawing/2014/main" id="{331A2ACA-7610-2C92-7ED5-3D8005CD7F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78223" y="4037167"/>
              <a:ext cx="480481" cy="50657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Chatham House – International Affairs Think Tank">
              <a:extLst>
                <a:ext uri="{FF2B5EF4-FFF2-40B4-BE49-F238E27FC236}">
                  <a16:creationId xmlns:a16="http://schemas.microsoft.com/office/drawing/2014/main" id="{23DCD736-DF3F-8C23-FCC7-5784E8F4402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10064" y="4072150"/>
              <a:ext cx="427129" cy="112631"/>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5BE5FDCA-83FB-17D5-4AAB-8BCB500C58E3}"/>
                </a:ext>
              </a:extLst>
            </p:cNvPr>
            <p:cNvSpPr txBox="1"/>
            <p:nvPr/>
          </p:nvSpPr>
          <p:spPr>
            <a:xfrm>
              <a:off x="10215755" y="5352769"/>
              <a:ext cx="16958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Energy efficiency service providers</a:t>
              </a:r>
            </a:p>
          </p:txBody>
        </p:sp>
        <p:grpSp>
          <p:nvGrpSpPr>
            <p:cNvPr id="64" name="Google Shape;5523;p30">
              <a:extLst>
                <a:ext uri="{FF2B5EF4-FFF2-40B4-BE49-F238E27FC236}">
                  <a16:creationId xmlns:a16="http://schemas.microsoft.com/office/drawing/2014/main" id="{F0474B7C-08BD-7F6E-1B59-12A5C2EDA221}"/>
                </a:ext>
              </a:extLst>
            </p:cNvPr>
            <p:cNvGrpSpPr/>
            <p:nvPr/>
          </p:nvGrpSpPr>
          <p:grpSpPr>
            <a:xfrm>
              <a:off x="9651707" y="5254278"/>
              <a:ext cx="484222" cy="355955"/>
              <a:chOff x="5372101" y="4649788"/>
              <a:chExt cx="265112" cy="204788"/>
            </a:xfrm>
            <a:solidFill>
              <a:schemeClr val="tx1"/>
            </a:solidFill>
          </p:grpSpPr>
          <p:sp>
            <p:nvSpPr>
              <p:cNvPr id="66" name="Google Shape;5524;p30">
                <a:extLst>
                  <a:ext uri="{FF2B5EF4-FFF2-40B4-BE49-F238E27FC236}">
                    <a16:creationId xmlns:a16="http://schemas.microsoft.com/office/drawing/2014/main" id="{60CC9B27-E31E-05A3-F0B0-4D19265EB52E}"/>
                  </a:ext>
                </a:extLst>
              </p:cNvPr>
              <p:cNvSpPr/>
              <p:nvPr/>
            </p:nvSpPr>
            <p:spPr>
              <a:xfrm>
                <a:off x="5403851" y="4692651"/>
                <a:ext cx="157163" cy="161925"/>
              </a:xfrm>
              <a:custGeom>
                <a:avLst/>
                <a:gdLst/>
                <a:ahLst/>
                <a:cxnLst/>
                <a:rect l="l" t="t" r="r" b="b"/>
                <a:pathLst>
                  <a:path w="157" h="161" extrusionOk="0">
                    <a:moveTo>
                      <a:pt x="147" y="151"/>
                    </a:moveTo>
                    <a:cubicBezTo>
                      <a:pt x="102" y="151"/>
                      <a:pt x="102" y="151"/>
                      <a:pt x="102" y="151"/>
                    </a:cubicBezTo>
                    <a:cubicBezTo>
                      <a:pt x="102" y="108"/>
                      <a:pt x="102" y="108"/>
                      <a:pt x="102" y="108"/>
                    </a:cubicBezTo>
                    <a:cubicBezTo>
                      <a:pt x="102" y="105"/>
                      <a:pt x="100" y="103"/>
                      <a:pt x="97" y="103"/>
                    </a:cubicBezTo>
                    <a:cubicBezTo>
                      <a:pt x="59" y="103"/>
                      <a:pt x="59" y="103"/>
                      <a:pt x="59" y="103"/>
                    </a:cubicBezTo>
                    <a:cubicBezTo>
                      <a:pt x="57" y="103"/>
                      <a:pt x="54" y="105"/>
                      <a:pt x="54" y="108"/>
                    </a:cubicBezTo>
                    <a:cubicBezTo>
                      <a:pt x="54" y="151"/>
                      <a:pt x="54" y="151"/>
                      <a:pt x="54" y="151"/>
                    </a:cubicBezTo>
                    <a:cubicBezTo>
                      <a:pt x="10" y="151"/>
                      <a:pt x="10" y="151"/>
                      <a:pt x="10" y="151"/>
                    </a:cubicBezTo>
                    <a:cubicBezTo>
                      <a:pt x="10" y="74"/>
                      <a:pt x="10" y="74"/>
                      <a:pt x="10" y="74"/>
                    </a:cubicBezTo>
                    <a:cubicBezTo>
                      <a:pt x="78" y="12"/>
                      <a:pt x="78" y="12"/>
                      <a:pt x="78" y="12"/>
                    </a:cubicBezTo>
                    <a:cubicBezTo>
                      <a:pt x="102" y="34"/>
                      <a:pt x="102" y="34"/>
                      <a:pt x="102" y="34"/>
                    </a:cubicBezTo>
                    <a:cubicBezTo>
                      <a:pt x="109" y="26"/>
                      <a:pt x="109" y="26"/>
                      <a:pt x="109" y="26"/>
                    </a:cubicBezTo>
                    <a:cubicBezTo>
                      <a:pt x="82" y="2"/>
                      <a:pt x="82" y="2"/>
                      <a:pt x="82" y="2"/>
                    </a:cubicBezTo>
                    <a:cubicBezTo>
                      <a:pt x="80" y="0"/>
                      <a:pt x="77" y="0"/>
                      <a:pt x="75" y="2"/>
                    </a:cubicBezTo>
                    <a:cubicBezTo>
                      <a:pt x="1" y="68"/>
                      <a:pt x="1" y="68"/>
                      <a:pt x="1" y="68"/>
                    </a:cubicBezTo>
                    <a:cubicBezTo>
                      <a:pt x="0" y="69"/>
                      <a:pt x="0" y="70"/>
                      <a:pt x="0" y="72"/>
                    </a:cubicBezTo>
                    <a:cubicBezTo>
                      <a:pt x="0" y="156"/>
                      <a:pt x="0" y="156"/>
                      <a:pt x="0" y="156"/>
                    </a:cubicBezTo>
                    <a:cubicBezTo>
                      <a:pt x="0" y="159"/>
                      <a:pt x="2" y="161"/>
                      <a:pt x="5" y="161"/>
                    </a:cubicBezTo>
                    <a:cubicBezTo>
                      <a:pt x="59" y="161"/>
                      <a:pt x="59" y="161"/>
                      <a:pt x="59" y="161"/>
                    </a:cubicBezTo>
                    <a:cubicBezTo>
                      <a:pt x="62" y="161"/>
                      <a:pt x="64" y="159"/>
                      <a:pt x="64" y="156"/>
                    </a:cubicBezTo>
                    <a:cubicBezTo>
                      <a:pt x="64" y="113"/>
                      <a:pt x="64" y="113"/>
                      <a:pt x="64" y="113"/>
                    </a:cubicBezTo>
                    <a:cubicBezTo>
                      <a:pt x="92" y="113"/>
                      <a:pt x="92" y="113"/>
                      <a:pt x="92" y="113"/>
                    </a:cubicBezTo>
                    <a:cubicBezTo>
                      <a:pt x="92" y="156"/>
                      <a:pt x="92" y="156"/>
                      <a:pt x="92" y="156"/>
                    </a:cubicBezTo>
                    <a:cubicBezTo>
                      <a:pt x="92" y="159"/>
                      <a:pt x="95" y="161"/>
                      <a:pt x="97" y="161"/>
                    </a:cubicBezTo>
                    <a:cubicBezTo>
                      <a:pt x="152" y="161"/>
                      <a:pt x="152" y="161"/>
                      <a:pt x="152" y="161"/>
                    </a:cubicBezTo>
                    <a:cubicBezTo>
                      <a:pt x="155" y="161"/>
                      <a:pt x="157" y="159"/>
                      <a:pt x="157" y="156"/>
                    </a:cubicBezTo>
                    <a:cubicBezTo>
                      <a:pt x="157" y="121"/>
                      <a:pt x="157" y="121"/>
                      <a:pt x="157" y="121"/>
                    </a:cubicBezTo>
                    <a:cubicBezTo>
                      <a:pt x="147" y="121"/>
                      <a:pt x="147" y="121"/>
                      <a:pt x="147" y="121"/>
                    </a:cubicBezTo>
                    <a:lnTo>
                      <a:pt x="147" y="151"/>
                    </a:lnTo>
                    <a:close/>
                  </a:path>
                </a:pathLst>
              </a:custGeom>
              <a:grp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67" name="Google Shape;5525;p30">
                <a:extLst>
                  <a:ext uri="{FF2B5EF4-FFF2-40B4-BE49-F238E27FC236}">
                    <a16:creationId xmlns:a16="http://schemas.microsoft.com/office/drawing/2014/main" id="{EBA5421C-9701-86B3-35A2-A83603786F7E}"/>
                  </a:ext>
                </a:extLst>
              </p:cNvPr>
              <p:cNvSpPr/>
              <p:nvPr/>
            </p:nvSpPr>
            <p:spPr>
              <a:xfrm>
                <a:off x="5372101" y="4659313"/>
                <a:ext cx="146050" cy="103188"/>
              </a:xfrm>
              <a:custGeom>
                <a:avLst/>
                <a:gdLst/>
                <a:ahLst/>
                <a:cxnLst/>
                <a:rect l="l" t="t" r="r" b="b"/>
                <a:pathLst>
                  <a:path w="92" h="65" extrusionOk="0">
                    <a:moveTo>
                      <a:pt x="26" y="17"/>
                    </a:moveTo>
                    <a:lnTo>
                      <a:pt x="35" y="17"/>
                    </a:lnTo>
                    <a:lnTo>
                      <a:pt x="35" y="38"/>
                    </a:lnTo>
                    <a:lnTo>
                      <a:pt x="69" y="8"/>
                    </a:lnTo>
                    <a:lnTo>
                      <a:pt x="88" y="24"/>
                    </a:lnTo>
                    <a:lnTo>
                      <a:pt x="92" y="19"/>
                    </a:lnTo>
                    <a:lnTo>
                      <a:pt x="69" y="0"/>
                    </a:lnTo>
                    <a:lnTo>
                      <a:pt x="41" y="24"/>
                    </a:lnTo>
                    <a:lnTo>
                      <a:pt x="41" y="11"/>
                    </a:lnTo>
                    <a:lnTo>
                      <a:pt x="20" y="11"/>
                    </a:lnTo>
                    <a:lnTo>
                      <a:pt x="20" y="43"/>
                    </a:lnTo>
                    <a:lnTo>
                      <a:pt x="0" y="60"/>
                    </a:lnTo>
                    <a:lnTo>
                      <a:pt x="4" y="65"/>
                    </a:lnTo>
                    <a:lnTo>
                      <a:pt x="26" y="45"/>
                    </a:lnTo>
                    <a:lnTo>
                      <a:pt x="26" y="17"/>
                    </a:lnTo>
                    <a:close/>
                  </a:path>
                </a:pathLst>
              </a:custGeom>
              <a:grp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68" name="Google Shape;5526;p30">
                <a:extLst>
                  <a:ext uri="{FF2B5EF4-FFF2-40B4-BE49-F238E27FC236}">
                    <a16:creationId xmlns:a16="http://schemas.microsoft.com/office/drawing/2014/main" id="{43046211-2721-DB1C-273D-2A427DEEC3EE}"/>
                  </a:ext>
                </a:extLst>
              </p:cNvPr>
              <p:cNvSpPr/>
              <p:nvPr/>
            </p:nvSpPr>
            <p:spPr>
              <a:xfrm>
                <a:off x="5516563" y="4649788"/>
                <a:ext cx="120650" cy="174625"/>
              </a:xfrm>
              <a:custGeom>
                <a:avLst/>
                <a:gdLst/>
                <a:ahLst/>
                <a:cxnLst/>
                <a:rect l="l" t="t" r="r" b="b"/>
                <a:pathLst>
                  <a:path w="119" h="173" extrusionOk="0">
                    <a:moveTo>
                      <a:pt x="32" y="1"/>
                    </a:moveTo>
                    <a:cubicBezTo>
                      <a:pt x="31" y="0"/>
                      <a:pt x="29" y="0"/>
                      <a:pt x="28" y="0"/>
                    </a:cubicBezTo>
                    <a:cubicBezTo>
                      <a:pt x="27" y="1"/>
                      <a:pt x="25" y="2"/>
                      <a:pt x="25" y="3"/>
                    </a:cubicBezTo>
                    <a:cubicBezTo>
                      <a:pt x="24" y="6"/>
                      <a:pt x="0" y="68"/>
                      <a:pt x="5" y="102"/>
                    </a:cubicBezTo>
                    <a:cubicBezTo>
                      <a:pt x="9" y="127"/>
                      <a:pt x="21" y="139"/>
                      <a:pt x="30" y="145"/>
                    </a:cubicBezTo>
                    <a:cubicBezTo>
                      <a:pt x="38" y="149"/>
                      <a:pt x="47" y="152"/>
                      <a:pt x="57" y="152"/>
                    </a:cubicBezTo>
                    <a:cubicBezTo>
                      <a:pt x="62" y="152"/>
                      <a:pt x="67" y="151"/>
                      <a:pt x="73" y="150"/>
                    </a:cubicBezTo>
                    <a:cubicBezTo>
                      <a:pt x="79" y="169"/>
                      <a:pt x="79" y="169"/>
                      <a:pt x="79" y="169"/>
                    </a:cubicBezTo>
                    <a:cubicBezTo>
                      <a:pt x="80" y="171"/>
                      <a:pt x="82" y="173"/>
                      <a:pt x="84" y="173"/>
                    </a:cubicBezTo>
                    <a:cubicBezTo>
                      <a:pt x="84" y="173"/>
                      <a:pt x="85" y="173"/>
                      <a:pt x="85" y="172"/>
                    </a:cubicBezTo>
                    <a:cubicBezTo>
                      <a:pt x="88" y="172"/>
                      <a:pt x="89" y="169"/>
                      <a:pt x="89" y="166"/>
                    </a:cubicBezTo>
                    <a:cubicBezTo>
                      <a:pt x="82" y="146"/>
                      <a:pt x="82" y="146"/>
                      <a:pt x="82" y="146"/>
                    </a:cubicBezTo>
                    <a:cubicBezTo>
                      <a:pt x="96" y="141"/>
                      <a:pt x="108" y="130"/>
                      <a:pt x="113" y="117"/>
                    </a:cubicBezTo>
                    <a:cubicBezTo>
                      <a:pt x="117" y="107"/>
                      <a:pt x="119" y="90"/>
                      <a:pt x="107" y="68"/>
                    </a:cubicBezTo>
                    <a:cubicBezTo>
                      <a:pt x="91" y="38"/>
                      <a:pt x="35" y="2"/>
                      <a:pt x="32" y="1"/>
                    </a:cubicBezTo>
                    <a:close/>
                    <a:moveTo>
                      <a:pt x="103" y="113"/>
                    </a:moveTo>
                    <a:cubicBezTo>
                      <a:pt x="99" y="124"/>
                      <a:pt x="90" y="132"/>
                      <a:pt x="79" y="137"/>
                    </a:cubicBezTo>
                    <a:cubicBezTo>
                      <a:pt x="73" y="118"/>
                      <a:pt x="73" y="118"/>
                      <a:pt x="73" y="118"/>
                    </a:cubicBezTo>
                    <a:cubicBezTo>
                      <a:pt x="92" y="87"/>
                      <a:pt x="92" y="87"/>
                      <a:pt x="92" y="87"/>
                    </a:cubicBezTo>
                    <a:cubicBezTo>
                      <a:pt x="93" y="85"/>
                      <a:pt x="93" y="82"/>
                      <a:pt x="90" y="80"/>
                    </a:cubicBezTo>
                    <a:cubicBezTo>
                      <a:pt x="88" y="79"/>
                      <a:pt x="85" y="80"/>
                      <a:pt x="83" y="82"/>
                    </a:cubicBezTo>
                    <a:cubicBezTo>
                      <a:pt x="69" y="106"/>
                      <a:pt x="69" y="106"/>
                      <a:pt x="69" y="106"/>
                    </a:cubicBezTo>
                    <a:cubicBezTo>
                      <a:pt x="62" y="86"/>
                      <a:pt x="62" y="86"/>
                      <a:pt x="62" y="86"/>
                    </a:cubicBezTo>
                    <a:cubicBezTo>
                      <a:pt x="73" y="65"/>
                      <a:pt x="73" y="65"/>
                      <a:pt x="73" y="65"/>
                    </a:cubicBezTo>
                    <a:cubicBezTo>
                      <a:pt x="75" y="63"/>
                      <a:pt x="74" y="60"/>
                      <a:pt x="71" y="59"/>
                    </a:cubicBezTo>
                    <a:cubicBezTo>
                      <a:pt x="69" y="57"/>
                      <a:pt x="66" y="58"/>
                      <a:pt x="65" y="61"/>
                    </a:cubicBezTo>
                    <a:cubicBezTo>
                      <a:pt x="57" y="73"/>
                      <a:pt x="57" y="73"/>
                      <a:pt x="57" y="73"/>
                    </a:cubicBezTo>
                    <a:cubicBezTo>
                      <a:pt x="47" y="42"/>
                      <a:pt x="47" y="42"/>
                      <a:pt x="47" y="42"/>
                    </a:cubicBezTo>
                    <a:cubicBezTo>
                      <a:pt x="46" y="40"/>
                      <a:pt x="44" y="38"/>
                      <a:pt x="41" y="39"/>
                    </a:cubicBezTo>
                    <a:cubicBezTo>
                      <a:pt x="38" y="40"/>
                      <a:pt x="37" y="43"/>
                      <a:pt x="38" y="45"/>
                    </a:cubicBezTo>
                    <a:cubicBezTo>
                      <a:pt x="48" y="76"/>
                      <a:pt x="48" y="76"/>
                      <a:pt x="48" y="76"/>
                    </a:cubicBezTo>
                    <a:cubicBezTo>
                      <a:pt x="35" y="70"/>
                      <a:pt x="35" y="70"/>
                      <a:pt x="35" y="70"/>
                    </a:cubicBezTo>
                    <a:cubicBezTo>
                      <a:pt x="32" y="69"/>
                      <a:pt x="29" y="70"/>
                      <a:pt x="28" y="73"/>
                    </a:cubicBezTo>
                    <a:cubicBezTo>
                      <a:pt x="27" y="76"/>
                      <a:pt x="28" y="78"/>
                      <a:pt x="31" y="80"/>
                    </a:cubicBezTo>
                    <a:cubicBezTo>
                      <a:pt x="52" y="89"/>
                      <a:pt x="52" y="89"/>
                      <a:pt x="52" y="89"/>
                    </a:cubicBezTo>
                    <a:cubicBezTo>
                      <a:pt x="59" y="109"/>
                      <a:pt x="59" y="109"/>
                      <a:pt x="59" y="109"/>
                    </a:cubicBezTo>
                    <a:cubicBezTo>
                      <a:pt x="33" y="99"/>
                      <a:pt x="33" y="99"/>
                      <a:pt x="33" y="99"/>
                    </a:cubicBezTo>
                    <a:cubicBezTo>
                      <a:pt x="30" y="98"/>
                      <a:pt x="27" y="99"/>
                      <a:pt x="26" y="102"/>
                    </a:cubicBezTo>
                    <a:cubicBezTo>
                      <a:pt x="25" y="104"/>
                      <a:pt x="27" y="107"/>
                      <a:pt x="29" y="108"/>
                    </a:cubicBezTo>
                    <a:cubicBezTo>
                      <a:pt x="63" y="121"/>
                      <a:pt x="63" y="121"/>
                      <a:pt x="63" y="121"/>
                    </a:cubicBezTo>
                    <a:cubicBezTo>
                      <a:pt x="69" y="140"/>
                      <a:pt x="69" y="140"/>
                      <a:pt x="69" y="140"/>
                    </a:cubicBezTo>
                    <a:cubicBezTo>
                      <a:pt x="57" y="143"/>
                      <a:pt x="45" y="142"/>
                      <a:pt x="36" y="136"/>
                    </a:cubicBezTo>
                    <a:cubicBezTo>
                      <a:pt x="24" y="129"/>
                      <a:pt x="18" y="117"/>
                      <a:pt x="15" y="100"/>
                    </a:cubicBezTo>
                    <a:cubicBezTo>
                      <a:pt x="11" y="75"/>
                      <a:pt x="26" y="29"/>
                      <a:pt x="32" y="13"/>
                    </a:cubicBezTo>
                    <a:cubicBezTo>
                      <a:pt x="46" y="22"/>
                      <a:pt x="86" y="50"/>
                      <a:pt x="98" y="72"/>
                    </a:cubicBezTo>
                    <a:cubicBezTo>
                      <a:pt x="107" y="88"/>
                      <a:pt x="108" y="101"/>
                      <a:pt x="103" y="113"/>
                    </a:cubicBezTo>
                    <a:close/>
                  </a:path>
                </a:pathLst>
              </a:custGeom>
              <a:grp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grpSp>
        <p:pic>
          <p:nvPicPr>
            <p:cNvPr id="69" name="Picture 2">
              <a:extLst>
                <a:ext uri="{FF2B5EF4-FFF2-40B4-BE49-F238E27FC236}">
                  <a16:creationId xmlns:a16="http://schemas.microsoft.com/office/drawing/2014/main" id="{373DC4FC-EC87-BE17-222C-324F9FBD44A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13467" y="4557379"/>
              <a:ext cx="799222" cy="19267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Johnson Controls - Wikipedia">
              <a:extLst>
                <a:ext uri="{FF2B5EF4-FFF2-40B4-BE49-F238E27FC236}">
                  <a16:creationId xmlns:a16="http://schemas.microsoft.com/office/drawing/2014/main" id="{FB5194A5-2DF0-CC21-F4CF-E86F53C8EA9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20120" y="4766666"/>
              <a:ext cx="597813" cy="265180"/>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04C588E4-B050-87F7-30FF-6803463905A8}"/>
                </a:ext>
              </a:extLst>
            </p:cNvPr>
            <p:cNvSpPr txBox="1"/>
            <p:nvPr/>
          </p:nvSpPr>
          <p:spPr>
            <a:xfrm>
              <a:off x="9057654" y="6152406"/>
              <a:ext cx="20759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Manufacturers and suppliers of energy-efficient technologies</a:t>
              </a:r>
            </a:p>
          </p:txBody>
        </p:sp>
        <p:grpSp>
          <p:nvGrpSpPr>
            <p:cNvPr id="73" name="Google Shape;5513;p30">
              <a:extLst>
                <a:ext uri="{FF2B5EF4-FFF2-40B4-BE49-F238E27FC236}">
                  <a16:creationId xmlns:a16="http://schemas.microsoft.com/office/drawing/2014/main" id="{9EC7D008-6620-654E-8510-3C3A58F9BD55}"/>
                </a:ext>
              </a:extLst>
            </p:cNvPr>
            <p:cNvGrpSpPr/>
            <p:nvPr/>
          </p:nvGrpSpPr>
          <p:grpSpPr>
            <a:xfrm>
              <a:off x="8991824" y="5603740"/>
              <a:ext cx="343192" cy="446080"/>
              <a:chOff x="5907088" y="4630738"/>
              <a:chExt cx="195263" cy="266701"/>
            </a:xfrm>
          </p:grpSpPr>
          <p:sp>
            <p:nvSpPr>
              <p:cNvPr id="74" name="Google Shape;5514;p30">
                <a:extLst>
                  <a:ext uri="{FF2B5EF4-FFF2-40B4-BE49-F238E27FC236}">
                    <a16:creationId xmlns:a16="http://schemas.microsoft.com/office/drawing/2014/main" id="{4AE88D4A-FDC3-6A79-9EB7-B1B5C32AB917}"/>
                  </a:ext>
                </a:extLst>
              </p:cNvPr>
              <p:cNvSpPr/>
              <p:nvPr/>
            </p:nvSpPr>
            <p:spPr>
              <a:xfrm>
                <a:off x="5926138" y="4630738"/>
                <a:ext cx="136525" cy="98425"/>
              </a:xfrm>
              <a:custGeom>
                <a:avLst/>
                <a:gdLst/>
                <a:ahLst/>
                <a:cxnLst/>
                <a:rect l="l" t="t" r="r" b="b"/>
                <a:pathLst>
                  <a:path w="137" h="98" extrusionOk="0">
                    <a:moveTo>
                      <a:pt x="6" y="98"/>
                    </a:moveTo>
                    <a:cubicBezTo>
                      <a:pt x="8" y="98"/>
                      <a:pt x="9" y="97"/>
                      <a:pt x="10" y="96"/>
                    </a:cubicBezTo>
                    <a:cubicBezTo>
                      <a:pt x="15" y="89"/>
                      <a:pt x="22" y="83"/>
                      <a:pt x="29" y="77"/>
                    </a:cubicBezTo>
                    <a:cubicBezTo>
                      <a:pt x="36" y="85"/>
                      <a:pt x="44" y="91"/>
                      <a:pt x="54" y="93"/>
                    </a:cubicBezTo>
                    <a:cubicBezTo>
                      <a:pt x="56" y="93"/>
                      <a:pt x="60" y="94"/>
                      <a:pt x="63" y="94"/>
                    </a:cubicBezTo>
                    <a:cubicBezTo>
                      <a:pt x="71" y="94"/>
                      <a:pt x="80" y="92"/>
                      <a:pt x="91" y="84"/>
                    </a:cubicBezTo>
                    <a:cubicBezTo>
                      <a:pt x="111" y="70"/>
                      <a:pt x="133" y="21"/>
                      <a:pt x="134" y="19"/>
                    </a:cubicBezTo>
                    <a:cubicBezTo>
                      <a:pt x="137" y="13"/>
                      <a:pt x="137" y="13"/>
                      <a:pt x="137" y="13"/>
                    </a:cubicBezTo>
                    <a:cubicBezTo>
                      <a:pt x="131" y="12"/>
                      <a:pt x="131" y="12"/>
                      <a:pt x="131" y="12"/>
                    </a:cubicBezTo>
                    <a:cubicBezTo>
                      <a:pt x="128" y="11"/>
                      <a:pt x="78" y="0"/>
                      <a:pt x="53" y="7"/>
                    </a:cubicBezTo>
                    <a:cubicBezTo>
                      <a:pt x="33" y="13"/>
                      <a:pt x="25" y="24"/>
                      <a:pt x="22" y="32"/>
                    </a:cubicBezTo>
                    <a:cubicBezTo>
                      <a:pt x="17" y="43"/>
                      <a:pt x="18" y="57"/>
                      <a:pt x="24" y="68"/>
                    </a:cubicBezTo>
                    <a:cubicBezTo>
                      <a:pt x="15" y="75"/>
                      <a:pt x="8" y="82"/>
                      <a:pt x="2" y="90"/>
                    </a:cubicBezTo>
                    <a:cubicBezTo>
                      <a:pt x="0" y="93"/>
                      <a:pt x="1" y="96"/>
                      <a:pt x="3" y="97"/>
                    </a:cubicBezTo>
                    <a:cubicBezTo>
                      <a:pt x="4" y="98"/>
                      <a:pt x="5" y="98"/>
                      <a:pt x="6" y="98"/>
                    </a:cubicBezTo>
                    <a:close/>
                    <a:moveTo>
                      <a:pt x="31" y="36"/>
                    </a:moveTo>
                    <a:cubicBezTo>
                      <a:pt x="35" y="27"/>
                      <a:pt x="43" y="20"/>
                      <a:pt x="56" y="17"/>
                    </a:cubicBezTo>
                    <a:cubicBezTo>
                      <a:pt x="56" y="17"/>
                      <a:pt x="56" y="17"/>
                      <a:pt x="56" y="17"/>
                    </a:cubicBezTo>
                    <a:cubicBezTo>
                      <a:pt x="61" y="15"/>
                      <a:pt x="67" y="14"/>
                      <a:pt x="74" y="14"/>
                    </a:cubicBezTo>
                    <a:cubicBezTo>
                      <a:pt x="92" y="14"/>
                      <a:pt x="112" y="18"/>
                      <a:pt x="122" y="20"/>
                    </a:cubicBezTo>
                    <a:cubicBezTo>
                      <a:pt x="116" y="33"/>
                      <a:pt x="99" y="66"/>
                      <a:pt x="85" y="76"/>
                    </a:cubicBezTo>
                    <a:cubicBezTo>
                      <a:pt x="75" y="83"/>
                      <a:pt x="65" y="85"/>
                      <a:pt x="56" y="83"/>
                    </a:cubicBezTo>
                    <a:cubicBezTo>
                      <a:pt x="49" y="81"/>
                      <a:pt x="42" y="77"/>
                      <a:pt x="37" y="71"/>
                    </a:cubicBezTo>
                    <a:cubicBezTo>
                      <a:pt x="46" y="65"/>
                      <a:pt x="54" y="60"/>
                      <a:pt x="62" y="56"/>
                    </a:cubicBezTo>
                    <a:cubicBezTo>
                      <a:pt x="78" y="64"/>
                      <a:pt x="78" y="64"/>
                      <a:pt x="78" y="64"/>
                    </a:cubicBezTo>
                    <a:cubicBezTo>
                      <a:pt x="79" y="64"/>
                      <a:pt x="80" y="64"/>
                      <a:pt x="80" y="64"/>
                    </a:cubicBezTo>
                    <a:cubicBezTo>
                      <a:pt x="82" y="64"/>
                      <a:pt x="84" y="63"/>
                      <a:pt x="85" y="61"/>
                    </a:cubicBezTo>
                    <a:cubicBezTo>
                      <a:pt x="86" y="59"/>
                      <a:pt x="85" y="56"/>
                      <a:pt x="82" y="55"/>
                    </a:cubicBezTo>
                    <a:cubicBezTo>
                      <a:pt x="74" y="51"/>
                      <a:pt x="74" y="51"/>
                      <a:pt x="74" y="51"/>
                    </a:cubicBezTo>
                    <a:cubicBezTo>
                      <a:pt x="85" y="45"/>
                      <a:pt x="94" y="42"/>
                      <a:pt x="94" y="42"/>
                    </a:cubicBezTo>
                    <a:cubicBezTo>
                      <a:pt x="97" y="41"/>
                      <a:pt x="98" y="38"/>
                      <a:pt x="97" y="35"/>
                    </a:cubicBezTo>
                    <a:cubicBezTo>
                      <a:pt x="96" y="33"/>
                      <a:pt x="93" y="31"/>
                      <a:pt x="91" y="32"/>
                    </a:cubicBezTo>
                    <a:cubicBezTo>
                      <a:pt x="89" y="33"/>
                      <a:pt x="73" y="39"/>
                      <a:pt x="55" y="49"/>
                    </a:cubicBezTo>
                    <a:cubicBezTo>
                      <a:pt x="56" y="36"/>
                      <a:pt x="56" y="36"/>
                      <a:pt x="56" y="36"/>
                    </a:cubicBezTo>
                    <a:cubicBezTo>
                      <a:pt x="56" y="34"/>
                      <a:pt x="54" y="31"/>
                      <a:pt x="51" y="31"/>
                    </a:cubicBezTo>
                    <a:cubicBezTo>
                      <a:pt x="48" y="31"/>
                      <a:pt x="46" y="33"/>
                      <a:pt x="46" y="36"/>
                    </a:cubicBezTo>
                    <a:cubicBezTo>
                      <a:pt x="44" y="54"/>
                      <a:pt x="44" y="54"/>
                      <a:pt x="44" y="54"/>
                    </a:cubicBezTo>
                    <a:cubicBezTo>
                      <a:pt x="44" y="54"/>
                      <a:pt x="44" y="54"/>
                      <a:pt x="44" y="55"/>
                    </a:cubicBezTo>
                    <a:cubicBezTo>
                      <a:pt x="40" y="57"/>
                      <a:pt x="36" y="60"/>
                      <a:pt x="32" y="63"/>
                    </a:cubicBezTo>
                    <a:cubicBezTo>
                      <a:pt x="28" y="54"/>
                      <a:pt x="28" y="44"/>
                      <a:pt x="31" y="36"/>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75" name="Google Shape;5515;p30">
                <a:extLst>
                  <a:ext uri="{FF2B5EF4-FFF2-40B4-BE49-F238E27FC236}">
                    <a16:creationId xmlns:a16="http://schemas.microsoft.com/office/drawing/2014/main" id="{3847A935-94E2-E68E-825B-97FD1CEC5CC7}"/>
                  </a:ext>
                </a:extLst>
              </p:cNvPr>
              <p:cNvSpPr/>
              <p:nvPr/>
            </p:nvSpPr>
            <p:spPr>
              <a:xfrm>
                <a:off x="5907088" y="4740276"/>
                <a:ext cx="195263" cy="157163"/>
              </a:xfrm>
              <a:custGeom>
                <a:avLst/>
                <a:gdLst/>
                <a:ahLst/>
                <a:cxnLst/>
                <a:rect l="l" t="t" r="r" b="b"/>
                <a:pathLst>
                  <a:path w="123" h="99" extrusionOk="0">
                    <a:moveTo>
                      <a:pt x="91" y="36"/>
                    </a:moveTo>
                    <a:lnTo>
                      <a:pt x="60" y="54"/>
                    </a:lnTo>
                    <a:lnTo>
                      <a:pt x="60" y="36"/>
                    </a:lnTo>
                    <a:lnTo>
                      <a:pt x="27" y="54"/>
                    </a:lnTo>
                    <a:lnTo>
                      <a:pt x="27" y="0"/>
                    </a:lnTo>
                    <a:lnTo>
                      <a:pt x="0" y="0"/>
                    </a:lnTo>
                    <a:lnTo>
                      <a:pt x="0" y="99"/>
                    </a:lnTo>
                    <a:lnTo>
                      <a:pt x="6" y="99"/>
                    </a:lnTo>
                    <a:lnTo>
                      <a:pt x="6" y="6"/>
                    </a:lnTo>
                    <a:lnTo>
                      <a:pt x="21" y="6"/>
                    </a:lnTo>
                    <a:lnTo>
                      <a:pt x="21" y="66"/>
                    </a:lnTo>
                    <a:lnTo>
                      <a:pt x="53" y="47"/>
                    </a:lnTo>
                    <a:lnTo>
                      <a:pt x="53" y="65"/>
                    </a:lnTo>
                    <a:lnTo>
                      <a:pt x="85" y="47"/>
                    </a:lnTo>
                    <a:lnTo>
                      <a:pt x="85" y="65"/>
                    </a:lnTo>
                    <a:lnTo>
                      <a:pt x="116" y="47"/>
                    </a:lnTo>
                    <a:lnTo>
                      <a:pt x="116" y="99"/>
                    </a:lnTo>
                    <a:lnTo>
                      <a:pt x="123" y="99"/>
                    </a:lnTo>
                    <a:lnTo>
                      <a:pt x="123" y="36"/>
                    </a:lnTo>
                    <a:lnTo>
                      <a:pt x="91" y="54"/>
                    </a:lnTo>
                    <a:lnTo>
                      <a:pt x="91" y="36"/>
                    </a:ln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76" name="Google Shape;5516;p30">
                <a:extLst>
                  <a:ext uri="{FF2B5EF4-FFF2-40B4-BE49-F238E27FC236}">
                    <a16:creationId xmlns:a16="http://schemas.microsoft.com/office/drawing/2014/main" id="{73EFBB85-FB23-F82E-200F-52449511D83E}"/>
                  </a:ext>
                </a:extLst>
              </p:cNvPr>
              <p:cNvSpPr/>
              <p:nvPr/>
            </p:nvSpPr>
            <p:spPr>
              <a:xfrm>
                <a:off x="5954713" y="4859338"/>
                <a:ext cx="22200" cy="11100"/>
              </a:xfrm>
              <a:prstGeom prst="rect">
                <a:avLst/>
              </a:pr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77" name="Google Shape;5517;p30">
                <a:extLst>
                  <a:ext uri="{FF2B5EF4-FFF2-40B4-BE49-F238E27FC236}">
                    <a16:creationId xmlns:a16="http://schemas.microsoft.com/office/drawing/2014/main" id="{7C57B173-8CF4-C17A-20C6-5B5A42BA3F44}"/>
                  </a:ext>
                </a:extLst>
              </p:cNvPr>
              <p:cNvSpPr/>
              <p:nvPr/>
            </p:nvSpPr>
            <p:spPr>
              <a:xfrm>
                <a:off x="6005513" y="4859338"/>
                <a:ext cx="20700" cy="11100"/>
              </a:xfrm>
              <a:prstGeom prst="rect">
                <a:avLst/>
              </a:pr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78" name="Google Shape;5518;p30">
                <a:extLst>
                  <a:ext uri="{FF2B5EF4-FFF2-40B4-BE49-F238E27FC236}">
                    <a16:creationId xmlns:a16="http://schemas.microsoft.com/office/drawing/2014/main" id="{66A1A61E-AAE1-B0F3-66C0-457BDEE74D0C}"/>
                  </a:ext>
                </a:extLst>
              </p:cNvPr>
              <p:cNvSpPr/>
              <p:nvPr/>
            </p:nvSpPr>
            <p:spPr>
              <a:xfrm>
                <a:off x="6056313" y="4859338"/>
                <a:ext cx="22200" cy="11100"/>
              </a:xfrm>
              <a:prstGeom prst="rect">
                <a:avLst/>
              </a:pr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grpSp>
        <p:pic>
          <p:nvPicPr>
            <p:cNvPr id="79" name="Picture 4">
              <a:extLst>
                <a:ext uri="{FF2B5EF4-FFF2-40B4-BE49-F238E27FC236}">
                  <a16:creationId xmlns:a16="http://schemas.microsoft.com/office/drawing/2014/main" id="{5CF3E8BF-4DDA-BF40-17C8-4BECF61B7F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97866" y="5036761"/>
              <a:ext cx="802484" cy="188624"/>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ED1DBD2D-C52B-8B32-733B-66CD86C6D899}"/>
                </a:ext>
              </a:extLst>
            </p:cNvPr>
            <p:cNvSpPr txBox="1"/>
            <p:nvPr/>
          </p:nvSpPr>
          <p:spPr>
            <a:xfrm>
              <a:off x="7332590" y="6206302"/>
              <a:ext cx="166027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Financial institution and investors</a:t>
              </a:r>
            </a:p>
          </p:txBody>
        </p:sp>
        <p:grpSp>
          <p:nvGrpSpPr>
            <p:cNvPr id="82" name="Google Shape;954;p12">
              <a:extLst>
                <a:ext uri="{FF2B5EF4-FFF2-40B4-BE49-F238E27FC236}">
                  <a16:creationId xmlns:a16="http://schemas.microsoft.com/office/drawing/2014/main" id="{6FE8ED9F-1396-977E-FBFD-98C2E81E459C}"/>
                </a:ext>
              </a:extLst>
            </p:cNvPr>
            <p:cNvGrpSpPr/>
            <p:nvPr/>
          </p:nvGrpSpPr>
          <p:grpSpPr>
            <a:xfrm>
              <a:off x="8097642" y="5630491"/>
              <a:ext cx="459022" cy="440513"/>
              <a:chOff x="1587" y="2778126"/>
              <a:chExt cx="258763" cy="255588"/>
            </a:xfrm>
          </p:grpSpPr>
          <p:sp>
            <p:nvSpPr>
              <p:cNvPr id="83" name="Google Shape;955;p12">
                <a:extLst>
                  <a:ext uri="{FF2B5EF4-FFF2-40B4-BE49-F238E27FC236}">
                    <a16:creationId xmlns:a16="http://schemas.microsoft.com/office/drawing/2014/main" id="{2AC21764-7B84-EE94-3BF4-51B6D4640487}"/>
                  </a:ext>
                </a:extLst>
              </p:cNvPr>
              <p:cNvSpPr/>
              <p:nvPr/>
            </p:nvSpPr>
            <p:spPr>
              <a:xfrm>
                <a:off x="1587" y="2778126"/>
                <a:ext cx="258763" cy="255588"/>
              </a:xfrm>
              <a:custGeom>
                <a:avLst/>
                <a:gdLst/>
                <a:ahLst/>
                <a:cxnLst/>
                <a:rect l="l" t="t" r="r" b="b"/>
                <a:pathLst>
                  <a:path w="259" h="254" extrusionOk="0">
                    <a:moveTo>
                      <a:pt x="256" y="179"/>
                    </a:moveTo>
                    <a:cubicBezTo>
                      <a:pt x="252" y="172"/>
                      <a:pt x="244" y="169"/>
                      <a:pt x="236" y="171"/>
                    </a:cubicBezTo>
                    <a:cubicBezTo>
                      <a:pt x="224" y="175"/>
                      <a:pt x="224" y="175"/>
                      <a:pt x="224" y="175"/>
                    </a:cubicBezTo>
                    <a:cubicBezTo>
                      <a:pt x="203" y="167"/>
                      <a:pt x="203" y="167"/>
                      <a:pt x="203" y="167"/>
                    </a:cubicBezTo>
                    <a:cubicBezTo>
                      <a:pt x="193" y="159"/>
                      <a:pt x="193" y="159"/>
                      <a:pt x="193" y="159"/>
                    </a:cubicBezTo>
                    <a:cubicBezTo>
                      <a:pt x="184" y="143"/>
                      <a:pt x="184" y="143"/>
                      <a:pt x="184" y="143"/>
                    </a:cubicBezTo>
                    <a:cubicBezTo>
                      <a:pt x="176" y="142"/>
                      <a:pt x="176" y="142"/>
                      <a:pt x="176" y="142"/>
                    </a:cubicBezTo>
                    <a:cubicBezTo>
                      <a:pt x="176" y="135"/>
                      <a:pt x="174" y="128"/>
                      <a:pt x="172" y="122"/>
                    </a:cubicBezTo>
                    <a:cubicBezTo>
                      <a:pt x="176" y="121"/>
                      <a:pt x="176" y="121"/>
                      <a:pt x="176" y="121"/>
                    </a:cubicBezTo>
                    <a:cubicBezTo>
                      <a:pt x="177" y="121"/>
                      <a:pt x="190" y="117"/>
                      <a:pt x="195" y="107"/>
                    </a:cubicBezTo>
                    <a:cubicBezTo>
                      <a:pt x="200" y="97"/>
                      <a:pt x="195" y="85"/>
                      <a:pt x="195" y="84"/>
                    </a:cubicBezTo>
                    <a:cubicBezTo>
                      <a:pt x="193" y="80"/>
                      <a:pt x="193" y="80"/>
                      <a:pt x="193" y="80"/>
                    </a:cubicBezTo>
                    <a:cubicBezTo>
                      <a:pt x="189" y="81"/>
                      <a:pt x="189" y="81"/>
                      <a:pt x="189" y="81"/>
                    </a:cubicBezTo>
                    <a:cubicBezTo>
                      <a:pt x="188" y="81"/>
                      <a:pt x="175" y="84"/>
                      <a:pt x="170" y="94"/>
                    </a:cubicBezTo>
                    <a:cubicBezTo>
                      <a:pt x="165" y="105"/>
                      <a:pt x="169" y="117"/>
                      <a:pt x="170" y="118"/>
                    </a:cubicBezTo>
                    <a:cubicBezTo>
                      <a:pt x="171" y="121"/>
                      <a:pt x="171" y="121"/>
                      <a:pt x="171" y="121"/>
                    </a:cubicBezTo>
                    <a:cubicBezTo>
                      <a:pt x="169" y="117"/>
                      <a:pt x="167" y="113"/>
                      <a:pt x="164" y="109"/>
                    </a:cubicBezTo>
                    <a:cubicBezTo>
                      <a:pt x="161" y="103"/>
                      <a:pt x="157" y="97"/>
                      <a:pt x="156" y="90"/>
                    </a:cubicBezTo>
                    <a:cubicBezTo>
                      <a:pt x="176" y="85"/>
                      <a:pt x="191" y="67"/>
                      <a:pt x="191" y="45"/>
                    </a:cubicBezTo>
                    <a:cubicBezTo>
                      <a:pt x="191" y="20"/>
                      <a:pt x="171" y="0"/>
                      <a:pt x="145" y="0"/>
                    </a:cubicBezTo>
                    <a:cubicBezTo>
                      <a:pt x="120" y="0"/>
                      <a:pt x="100" y="20"/>
                      <a:pt x="100" y="45"/>
                    </a:cubicBezTo>
                    <a:cubicBezTo>
                      <a:pt x="100" y="71"/>
                      <a:pt x="120" y="91"/>
                      <a:pt x="145" y="91"/>
                    </a:cubicBezTo>
                    <a:cubicBezTo>
                      <a:pt x="145" y="91"/>
                      <a:pt x="145" y="91"/>
                      <a:pt x="146" y="91"/>
                    </a:cubicBezTo>
                    <a:cubicBezTo>
                      <a:pt x="147" y="100"/>
                      <a:pt x="151" y="108"/>
                      <a:pt x="156" y="115"/>
                    </a:cubicBezTo>
                    <a:cubicBezTo>
                      <a:pt x="161" y="123"/>
                      <a:pt x="166" y="131"/>
                      <a:pt x="166" y="141"/>
                    </a:cubicBezTo>
                    <a:cubicBezTo>
                      <a:pt x="159" y="141"/>
                      <a:pt x="159" y="141"/>
                      <a:pt x="159" y="141"/>
                    </a:cubicBezTo>
                    <a:cubicBezTo>
                      <a:pt x="147" y="147"/>
                      <a:pt x="147" y="147"/>
                      <a:pt x="147" y="147"/>
                    </a:cubicBezTo>
                    <a:cubicBezTo>
                      <a:pt x="138" y="158"/>
                      <a:pt x="138" y="158"/>
                      <a:pt x="138" y="158"/>
                    </a:cubicBezTo>
                    <a:cubicBezTo>
                      <a:pt x="126" y="156"/>
                      <a:pt x="126" y="156"/>
                      <a:pt x="126" y="156"/>
                    </a:cubicBezTo>
                    <a:cubicBezTo>
                      <a:pt x="107" y="162"/>
                      <a:pt x="107" y="162"/>
                      <a:pt x="107" y="162"/>
                    </a:cubicBezTo>
                    <a:cubicBezTo>
                      <a:pt x="96" y="158"/>
                      <a:pt x="96" y="158"/>
                      <a:pt x="96" y="158"/>
                    </a:cubicBezTo>
                    <a:cubicBezTo>
                      <a:pt x="92" y="156"/>
                      <a:pt x="87" y="155"/>
                      <a:pt x="82" y="155"/>
                    </a:cubicBezTo>
                    <a:cubicBezTo>
                      <a:pt x="57" y="155"/>
                      <a:pt x="57" y="155"/>
                      <a:pt x="57" y="155"/>
                    </a:cubicBezTo>
                    <a:cubicBezTo>
                      <a:pt x="57" y="153"/>
                      <a:pt x="57" y="153"/>
                      <a:pt x="57" y="153"/>
                    </a:cubicBezTo>
                    <a:cubicBezTo>
                      <a:pt x="57" y="148"/>
                      <a:pt x="52" y="143"/>
                      <a:pt x="46" y="143"/>
                    </a:cubicBezTo>
                    <a:cubicBezTo>
                      <a:pt x="0" y="143"/>
                      <a:pt x="0" y="143"/>
                      <a:pt x="0" y="143"/>
                    </a:cubicBezTo>
                    <a:cubicBezTo>
                      <a:pt x="0" y="153"/>
                      <a:pt x="0" y="153"/>
                      <a:pt x="0" y="153"/>
                    </a:cubicBezTo>
                    <a:cubicBezTo>
                      <a:pt x="47" y="153"/>
                      <a:pt x="47" y="153"/>
                      <a:pt x="47" y="153"/>
                    </a:cubicBezTo>
                    <a:cubicBezTo>
                      <a:pt x="46" y="231"/>
                      <a:pt x="46" y="231"/>
                      <a:pt x="46" y="231"/>
                    </a:cubicBezTo>
                    <a:cubicBezTo>
                      <a:pt x="0" y="231"/>
                      <a:pt x="0" y="231"/>
                      <a:pt x="0" y="231"/>
                    </a:cubicBezTo>
                    <a:cubicBezTo>
                      <a:pt x="0" y="241"/>
                      <a:pt x="0" y="241"/>
                      <a:pt x="0" y="241"/>
                    </a:cubicBezTo>
                    <a:cubicBezTo>
                      <a:pt x="46" y="241"/>
                      <a:pt x="46" y="241"/>
                      <a:pt x="46" y="241"/>
                    </a:cubicBezTo>
                    <a:cubicBezTo>
                      <a:pt x="52" y="241"/>
                      <a:pt x="57" y="236"/>
                      <a:pt x="57" y="230"/>
                    </a:cubicBezTo>
                    <a:cubicBezTo>
                      <a:pt x="57" y="230"/>
                      <a:pt x="57" y="230"/>
                      <a:pt x="57" y="230"/>
                    </a:cubicBezTo>
                    <a:cubicBezTo>
                      <a:pt x="64" y="230"/>
                      <a:pt x="64" y="230"/>
                      <a:pt x="64" y="230"/>
                    </a:cubicBezTo>
                    <a:cubicBezTo>
                      <a:pt x="68" y="230"/>
                      <a:pt x="73" y="231"/>
                      <a:pt x="77" y="232"/>
                    </a:cubicBezTo>
                    <a:cubicBezTo>
                      <a:pt x="130" y="252"/>
                      <a:pt x="130" y="252"/>
                      <a:pt x="130" y="252"/>
                    </a:cubicBezTo>
                    <a:cubicBezTo>
                      <a:pt x="134" y="253"/>
                      <a:pt x="138" y="254"/>
                      <a:pt x="142" y="254"/>
                    </a:cubicBezTo>
                    <a:cubicBezTo>
                      <a:pt x="147" y="254"/>
                      <a:pt x="153" y="253"/>
                      <a:pt x="157" y="250"/>
                    </a:cubicBezTo>
                    <a:cubicBezTo>
                      <a:pt x="249" y="203"/>
                      <a:pt x="249" y="203"/>
                      <a:pt x="249" y="203"/>
                    </a:cubicBezTo>
                    <a:cubicBezTo>
                      <a:pt x="254" y="201"/>
                      <a:pt x="257" y="197"/>
                      <a:pt x="258" y="193"/>
                    </a:cubicBezTo>
                    <a:cubicBezTo>
                      <a:pt x="259" y="188"/>
                      <a:pt x="259" y="183"/>
                      <a:pt x="256" y="179"/>
                    </a:cubicBezTo>
                    <a:close/>
                    <a:moveTo>
                      <a:pt x="179" y="99"/>
                    </a:moveTo>
                    <a:cubicBezTo>
                      <a:pt x="181" y="96"/>
                      <a:pt x="184" y="94"/>
                      <a:pt x="187" y="93"/>
                    </a:cubicBezTo>
                    <a:cubicBezTo>
                      <a:pt x="187" y="96"/>
                      <a:pt x="187" y="100"/>
                      <a:pt x="186" y="103"/>
                    </a:cubicBezTo>
                    <a:cubicBezTo>
                      <a:pt x="184" y="106"/>
                      <a:pt x="181" y="108"/>
                      <a:pt x="178" y="109"/>
                    </a:cubicBezTo>
                    <a:cubicBezTo>
                      <a:pt x="178" y="106"/>
                      <a:pt x="178" y="102"/>
                      <a:pt x="179" y="99"/>
                    </a:cubicBezTo>
                    <a:close/>
                    <a:moveTo>
                      <a:pt x="57" y="165"/>
                    </a:moveTo>
                    <a:cubicBezTo>
                      <a:pt x="82" y="165"/>
                      <a:pt x="82" y="165"/>
                      <a:pt x="82" y="165"/>
                    </a:cubicBezTo>
                    <a:cubicBezTo>
                      <a:pt x="86" y="165"/>
                      <a:pt x="89" y="166"/>
                      <a:pt x="92" y="167"/>
                    </a:cubicBezTo>
                    <a:cubicBezTo>
                      <a:pt x="107" y="173"/>
                      <a:pt x="107" y="173"/>
                      <a:pt x="107" y="173"/>
                    </a:cubicBezTo>
                    <a:cubicBezTo>
                      <a:pt x="107" y="173"/>
                      <a:pt x="107" y="173"/>
                      <a:pt x="107" y="173"/>
                    </a:cubicBezTo>
                    <a:cubicBezTo>
                      <a:pt x="107" y="173"/>
                      <a:pt x="107" y="173"/>
                      <a:pt x="107" y="173"/>
                    </a:cubicBezTo>
                    <a:cubicBezTo>
                      <a:pt x="119" y="178"/>
                      <a:pt x="119" y="178"/>
                      <a:pt x="119" y="178"/>
                    </a:cubicBezTo>
                    <a:cubicBezTo>
                      <a:pt x="123" y="180"/>
                      <a:pt x="128" y="181"/>
                      <a:pt x="133" y="181"/>
                    </a:cubicBezTo>
                    <a:cubicBezTo>
                      <a:pt x="168" y="181"/>
                      <a:pt x="168" y="181"/>
                      <a:pt x="168" y="181"/>
                    </a:cubicBezTo>
                    <a:cubicBezTo>
                      <a:pt x="172" y="181"/>
                      <a:pt x="175" y="184"/>
                      <a:pt x="175" y="189"/>
                    </a:cubicBezTo>
                    <a:cubicBezTo>
                      <a:pt x="175" y="193"/>
                      <a:pt x="172" y="196"/>
                      <a:pt x="168" y="196"/>
                    </a:cubicBezTo>
                    <a:cubicBezTo>
                      <a:pt x="122" y="196"/>
                      <a:pt x="122" y="196"/>
                      <a:pt x="122" y="196"/>
                    </a:cubicBezTo>
                    <a:cubicBezTo>
                      <a:pt x="114" y="196"/>
                      <a:pt x="107" y="203"/>
                      <a:pt x="107" y="212"/>
                    </a:cubicBezTo>
                    <a:cubicBezTo>
                      <a:pt x="107" y="214"/>
                      <a:pt x="107" y="214"/>
                      <a:pt x="107" y="214"/>
                    </a:cubicBezTo>
                    <a:cubicBezTo>
                      <a:pt x="117" y="214"/>
                      <a:pt x="117" y="214"/>
                      <a:pt x="117" y="214"/>
                    </a:cubicBezTo>
                    <a:cubicBezTo>
                      <a:pt x="117" y="212"/>
                      <a:pt x="117" y="212"/>
                      <a:pt x="117" y="212"/>
                    </a:cubicBezTo>
                    <a:cubicBezTo>
                      <a:pt x="117" y="209"/>
                      <a:pt x="120" y="207"/>
                      <a:pt x="122" y="207"/>
                    </a:cubicBezTo>
                    <a:cubicBezTo>
                      <a:pt x="168" y="207"/>
                      <a:pt x="168" y="207"/>
                      <a:pt x="168" y="207"/>
                    </a:cubicBezTo>
                    <a:cubicBezTo>
                      <a:pt x="173" y="207"/>
                      <a:pt x="178" y="204"/>
                      <a:pt x="181" y="200"/>
                    </a:cubicBezTo>
                    <a:cubicBezTo>
                      <a:pt x="223" y="187"/>
                      <a:pt x="223" y="187"/>
                      <a:pt x="223" y="187"/>
                    </a:cubicBezTo>
                    <a:cubicBezTo>
                      <a:pt x="223" y="187"/>
                      <a:pt x="223" y="187"/>
                      <a:pt x="223" y="187"/>
                    </a:cubicBezTo>
                    <a:cubicBezTo>
                      <a:pt x="223" y="186"/>
                      <a:pt x="223" y="186"/>
                      <a:pt x="223" y="186"/>
                    </a:cubicBezTo>
                    <a:cubicBezTo>
                      <a:pt x="239" y="181"/>
                      <a:pt x="239" y="181"/>
                      <a:pt x="239" y="181"/>
                    </a:cubicBezTo>
                    <a:cubicBezTo>
                      <a:pt x="242" y="180"/>
                      <a:pt x="246" y="182"/>
                      <a:pt x="247" y="184"/>
                    </a:cubicBezTo>
                    <a:cubicBezTo>
                      <a:pt x="248" y="186"/>
                      <a:pt x="249" y="188"/>
                      <a:pt x="248" y="190"/>
                    </a:cubicBezTo>
                    <a:cubicBezTo>
                      <a:pt x="248" y="192"/>
                      <a:pt x="246" y="193"/>
                      <a:pt x="245" y="194"/>
                    </a:cubicBezTo>
                    <a:cubicBezTo>
                      <a:pt x="153" y="241"/>
                      <a:pt x="153" y="241"/>
                      <a:pt x="153" y="241"/>
                    </a:cubicBezTo>
                    <a:cubicBezTo>
                      <a:pt x="147" y="244"/>
                      <a:pt x="140" y="245"/>
                      <a:pt x="133" y="242"/>
                    </a:cubicBezTo>
                    <a:cubicBezTo>
                      <a:pt x="80" y="223"/>
                      <a:pt x="80" y="223"/>
                      <a:pt x="80" y="223"/>
                    </a:cubicBezTo>
                    <a:cubicBezTo>
                      <a:pt x="75" y="221"/>
                      <a:pt x="70" y="220"/>
                      <a:pt x="64" y="220"/>
                    </a:cubicBezTo>
                    <a:cubicBezTo>
                      <a:pt x="57" y="220"/>
                      <a:pt x="57" y="220"/>
                      <a:pt x="57" y="220"/>
                    </a:cubicBezTo>
                    <a:lnTo>
                      <a:pt x="57" y="165"/>
                    </a:lnTo>
                    <a:close/>
                    <a:moveTo>
                      <a:pt x="186" y="188"/>
                    </a:moveTo>
                    <a:cubicBezTo>
                      <a:pt x="185" y="178"/>
                      <a:pt x="177" y="170"/>
                      <a:pt x="168" y="170"/>
                    </a:cubicBezTo>
                    <a:cubicBezTo>
                      <a:pt x="133" y="170"/>
                      <a:pt x="133" y="170"/>
                      <a:pt x="133" y="170"/>
                    </a:cubicBezTo>
                    <a:cubicBezTo>
                      <a:pt x="129" y="170"/>
                      <a:pt x="126" y="170"/>
                      <a:pt x="123" y="168"/>
                    </a:cubicBezTo>
                    <a:cubicBezTo>
                      <a:pt x="122" y="168"/>
                      <a:pt x="122" y="168"/>
                      <a:pt x="122" y="168"/>
                    </a:cubicBezTo>
                    <a:cubicBezTo>
                      <a:pt x="126" y="166"/>
                      <a:pt x="126" y="166"/>
                      <a:pt x="126" y="166"/>
                    </a:cubicBezTo>
                    <a:cubicBezTo>
                      <a:pt x="142" y="170"/>
                      <a:pt x="142" y="170"/>
                      <a:pt x="142" y="170"/>
                    </a:cubicBezTo>
                    <a:cubicBezTo>
                      <a:pt x="154" y="155"/>
                      <a:pt x="154" y="155"/>
                      <a:pt x="154" y="155"/>
                    </a:cubicBezTo>
                    <a:cubicBezTo>
                      <a:pt x="161" y="151"/>
                      <a:pt x="161" y="151"/>
                      <a:pt x="161" y="151"/>
                    </a:cubicBezTo>
                    <a:cubicBezTo>
                      <a:pt x="178" y="153"/>
                      <a:pt x="178" y="153"/>
                      <a:pt x="178" y="153"/>
                    </a:cubicBezTo>
                    <a:cubicBezTo>
                      <a:pt x="184" y="165"/>
                      <a:pt x="184" y="165"/>
                      <a:pt x="184" y="165"/>
                    </a:cubicBezTo>
                    <a:cubicBezTo>
                      <a:pt x="197" y="175"/>
                      <a:pt x="197" y="175"/>
                      <a:pt x="197" y="175"/>
                    </a:cubicBezTo>
                    <a:cubicBezTo>
                      <a:pt x="209" y="180"/>
                      <a:pt x="209" y="180"/>
                      <a:pt x="209" y="180"/>
                    </a:cubicBezTo>
                    <a:lnTo>
                      <a:pt x="186" y="188"/>
                    </a:lnTo>
                    <a:close/>
                    <a:moveTo>
                      <a:pt x="145" y="81"/>
                    </a:moveTo>
                    <a:cubicBezTo>
                      <a:pt x="126" y="81"/>
                      <a:pt x="110" y="65"/>
                      <a:pt x="110" y="45"/>
                    </a:cubicBezTo>
                    <a:cubicBezTo>
                      <a:pt x="110" y="26"/>
                      <a:pt x="126" y="10"/>
                      <a:pt x="145" y="10"/>
                    </a:cubicBezTo>
                    <a:cubicBezTo>
                      <a:pt x="165" y="10"/>
                      <a:pt x="181" y="26"/>
                      <a:pt x="181" y="45"/>
                    </a:cubicBezTo>
                    <a:cubicBezTo>
                      <a:pt x="181" y="65"/>
                      <a:pt x="165" y="81"/>
                      <a:pt x="145" y="81"/>
                    </a:cubicBezTo>
                    <a:close/>
                  </a:path>
                </a:pathLst>
              </a:custGeom>
              <a:solidFill>
                <a:schemeClr val="tx1"/>
              </a:solidFill>
              <a:ln w="6350">
                <a:solidFill>
                  <a:schemeClr val="tx1"/>
                </a:solid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84" name="Google Shape;956;p12">
                <a:extLst>
                  <a:ext uri="{FF2B5EF4-FFF2-40B4-BE49-F238E27FC236}">
                    <a16:creationId xmlns:a16="http://schemas.microsoft.com/office/drawing/2014/main" id="{842DD22C-4BA4-159A-22E9-F8754AAB253A}"/>
                  </a:ext>
                </a:extLst>
              </p:cNvPr>
              <p:cNvSpPr/>
              <p:nvPr/>
            </p:nvSpPr>
            <p:spPr>
              <a:xfrm>
                <a:off x="1587" y="2992438"/>
                <a:ext cx="12600" cy="9600"/>
              </a:xfrm>
              <a:prstGeom prst="rect">
                <a:avLst/>
              </a:prstGeom>
              <a:solidFill>
                <a:schemeClr val="tx1"/>
              </a:solidFill>
              <a:ln>
                <a:solidFill>
                  <a:schemeClr val="tx1"/>
                </a:solid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85" name="Google Shape;957;p12">
                <a:extLst>
                  <a:ext uri="{FF2B5EF4-FFF2-40B4-BE49-F238E27FC236}">
                    <a16:creationId xmlns:a16="http://schemas.microsoft.com/office/drawing/2014/main" id="{3067A514-48DC-1E01-94F0-0FB8DBB1BE1D}"/>
                  </a:ext>
                </a:extLst>
              </p:cNvPr>
              <p:cNvSpPr/>
              <p:nvPr/>
            </p:nvSpPr>
            <p:spPr>
              <a:xfrm>
                <a:off x="15875" y="2992438"/>
                <a:ext cx="12600" cy="9600"/>
              </a:xfrm>
              <a:prstGeom prst="rect">
                <a:avLst/>
              </a:prstGeom>
              <a:solidFill>
                <a:schemeClr val="tx1"/>
              </a:solidFill>
              <a:ln>
                <a:solidFill>
                  <a:schemeClr val="tx1"/>
                </a:solid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86" name="Google Shape;958;p12">
                <a:extLst>
                  <a:ext uri="{FF2B5EF4-FFF2-40B4-BE49-F238E27FC236}">
                    <a16:creationId xmlns:a16="http://schemas.microsoft.com/office/drawing/2014/main" id="{CF50EF4F-8114-5945-6C3A-E29EBB7BB471}"/>
                  </a:ext>
                </a:extLst>
              </p:cNvPr>
              <p:cNvSpPr/>
              <p:nvPr/>
            </p:nvSpPr>
            <p:spPr>
              <a:xfrm>
                <a:off x="30162" y="2992438"/>
                <a:ext cx="12600" cy="9600"/>
              </a:xfrm>
              <a:prstGeom prst="rect">
                <a:avLst/>
              </a:prstGeom>
              <a:solidFill>
                <a:schemeClr val="tx1"/>
              </a:solidFill>
              <a:ln>
                <a:solidFill>
                  <a:schemeClr val="tx1"/>
                </a:solid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87" name="Google Shape;959;p12">
                <a:extLst>
                  <a:ext uri="{FF2B5EF4-FFF2-40B4-BE49-F238E27FC236}">
                    <a16:creationId xmlns:a16="http://schemas.microsoft.com/office/drawing/2014/main" id="{08AD72A8-20D9-8AF4-97F5-B79E6EF33D39}"/>
                  </a:ext>
                </a:extLst>
              </p:cNvPr>
              <p:cNvSpPr/>
              <p:nvPr/>
            </p:nvSpPr>
            <p:spPr>
              <a:xfrm>
                <a:off x="128587" y="2794001"/>
                <a:ext cx="34925" cy="60325"/>
              </a:xfrm>
              <a:custGeom>
                <a:avLst/>
                <a:gdLst/>
                <a:ahLst/>
                <a:cxnLst/>
                <a:rect l="l" t="t" r="r" b="b"/>
                <a:pathLst>
                  <a:path w="34" h="61" extrusionOk="0">
                    <a:moveTo>
                      <a:pt x="23" y="6"/>
                    </a:moveTo>
                    <a:cubicBezTo>
                      <a:pt x="23" y="0"/>
                      <a:pt x="23" y="0"/>
                      <a:pt x="23" y="0"/>
                    </a:cubicBezTo>
                    <a:cubicBezTo>
                      <a:pt x="12" y="0"/>
                      <a:pt x="12" y="0"/>
                      <a:pt x="12" y="0"/>
                    </a:cubicBezTo>
                    <a:cubicBezTo>
                      <a:pt x="12" y="6"/>
                      <a:pt x="12" y="6"/>
                      <a:pt x="12" y="6"/>
                    </a:cubicBezTo>
                    <a:cubicBezTo>
                      <a:pt x="5" y="8"/>
                      <a:pt x="0" y="14"/>
                      <a:pt x="0" y="21"/>
                    </a:cubicBezTo>
                    <a:cubicBezTo>
                      <a:pt x="0" y="28"/>
                      <a:pt x="6" y="36"/>
                      <a:pt x="17" y="36"/>
                    </a:cubicBezTo>
                    <a:cubicBezTo>
                      <a:pt x="19" y="36"/>
                      <a:pt x="24" y="36"/>
                      <a:pt x="24" y="40"/>
                    </a:cubicBezTo>
                    <a:cubicBezTo>
                      <a:pt x="24" y="43"/>
                      <a:pt x="21" y="45"/>
                      <a:pt x="17" y="45"/>
                    </a:cubicBezTo>
                    <a:cubicBezTo>
                      <a:pt x="14" y="45"/>
                      <a:pt x="11" y="43"/>
                      <a:pt x="11" y="40"/>
                    </a:cubicBezTo>
                    <a:cubicBezTo>
                      <a:pt x="11" y="38"/>
                      <a:pt x="11" y="38"/>
                      <a:pt x="11" y="38"/>
                    </a:cubicBezTo>
                    <a:cubicBezTo>
                      <a:pt x="0" y="38"/>
                      <a:pt x="0" y="38"/>
                      <a:pt x="0" y="38"/>
                    </a:cubicBezTo>
                    <a:cubicBezTo>
                      <a:pt x="0" y="40"/>
                      <a:pt x="0" y="40"/>
                      <a:pt x="0" y="40"/>
                    </a:cubicBezTo>
                    <a:cubicBezTo>
                      <a:pt x="0" y="47"/>
                      <a:pt x="5" y="53"/>
                      <a:pt x="12" y="55"/>
                    </a:cubicBezTo>
                    <a:cubicBezTo>
                      <a:pt x="12" y="61"/>
                      <a:pt x="12" y="61"/>
                      <a:pt x="12" y="61"/>
                    </a:cubicBezTo>
                    <a:cubicBezTo>
                      <a:pt x="23" y="61"/>
                      <a:pt x="23" y="61"/>
                      <a:pt x="23" y="61"/>
                    </a:cubicBezTo>
                    <a:cubicBezTo>
                      <a:pt x="23" y="55"/>
                      <a:pt x="23" y="55"/>
                      <a:pt x="23" y="55"/>
                    </a:cubicBezTo>
                    <a:cubicBezTo>
                      <a:pt x="29" y="53"/>
                      <a:pt x="34" y="47"/>
                      <a:pt x="34" y="40"/>
                    </a:cubicBezTo>
                    <a:cubicBezTo>
                      <a:pt x="34" y="31"/>
                      <a:pt x="27" y="25"/>
                      <a:pt x="17" y="25"/>
                    </a:cubicBezTo>
                    <a:cubicBezTo>
                      <a:pt x="14" y="25"/>
                      <a:pt x="11" y="24"/>
                      <a:pt x="11" y="21"/>
                    </a:cubicBezTo>
                    <a:cubicBezTo>
                      <a:pt x="11" y="18"/>
                      <a:pt x="14" y="16"/>
                      <a:pt x="17" y="16"/>
                    </a:cubicBezTo>
                    <a:cubicBezTo>
                      <a:pt x="21" y="16"/>
                      <a:pt x="24" y="18"/>
                      <a:pt x="24" y="21"/>
                    </a:cubicBezTo>
                    <a:cubicBezTo>
                      <a:pt x="24" y="23"/>
                      <a:pt x="24" y="23"/>
                      <a:pt x="24" y="23"/>
                    </a:cubicBezTo>
                    <a:cubicBezTo>
                      <a:pt x="34" y="23"/>
                      <a:pt x="34" y="23"/>
                      <a:pt x="34" y="23"/>
                    </a:cubicBezTo>
                    <a:cubicBezTo>
                      <a:pt x="34" y="21"/>
                      <a:pt x="34" y="21"/>
                      <a:pt x="34" y="21"/>
                    </a:cubicBezTo>
                    <a:cubicBezTo>
                      <a:pt x="34" y="14"/>
                      <a:pt x="29" y="8"/>
                      <a:pt x="23" y="6"/>
                    </a:cubicBezTo>
                    <a:close/>
                  </a:path>
                </a:pathLst>
              </a:custGeom>
              <a:solidFill>
                <a:schemeClr val="tx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88" name="Google Shape;960;p12">
                <a:extLst>
                  <a:ext uri="{FF2B5EF4-FFF2-40B4-BE49-F238E27FC236}">
                    <a16:creationId xmlns:a16="http://schemas.microsoft.com/office/drawing/2014/main" id="{65B70BFC-85B4-F874-91C2-B31432201B4F}"/>
                  </a:ext>
                </a:extLst>
              </p:cNvPr>
              <p:cNvSpPr/>
              <p:nvPr/>
            </p:nvSpPr>
            <p:spPr>
              <a:xfrm>
                <a:off x="120650" y="2887663"/>
                <a:ext cx="44450" cy="31750"/>
              </a:xfrm>
              <a:custGeom>
                <a:avLst/>
                <a:gdLst/>
                <a:ahLst/>
                <a:cxnLst/>
                <a:rect l="l" t="t" r="r" b="b"/>
                <a:pathLst>
                  <a:path w="44" h="32" extrusionOk="0">
                    <a:moveTo>
                      <a:pt x="16" y="30"/>
                    </a:moveTo>
                    <a:cubicBezTo>
                      <a:pt x="19" y="31"/>
                      <a:pt x="22" y="32"/>
                      <a:pt x="25" y="32"/>
                    </a:cubicBezTo>
                    <a:cubicBezTo>
                      <a:pt x="32" y="32"/>
                      <a:pt x="38" y="29"/>
                      <a:pt x="40" y="29"/>
                    </a:cubicBezTo>
                    <a:cubicBezTo>
                      <a:pt x="44" y="27"/>
                      <a:pt x="44" y="27"/>
                      <a:pt x="44" y="27"/>
                    </a:cubicBezTo>
                    <a:cubicBezTo>
                      <a:pt x="42" y="22"/>
                      <a:pt x="42" y="22"/>
                      <a:pt x="42" y="22"/>
                    </a:cubicBezTo>
                    <a:cubicBezTo>
                      <a:pt x="42" y="21"/>
                      <a:pt x="38" y="9"/>
                      <a:pt x="27" y="5"/>
                    </a:cubicBezTo>
                    <a:cubicBezTo>
                      <a:pt x="17" y="0"/>
                      <a:pt x="5" y="6"/>
                      <a:pt x="4" y="6"/>
                    </a:cubicBezTo>
                    <a:cubicBezTo>
                      <a:pt x="0" y="8"/>
                      <a:pt x="0" y="8"/>
                      <a:pt x="0" y="8"/>
                    </a:cubicBezTo>
                    <a:cubicBezTo>
                      <a:pt x="1" y="12"/>
                      <a:pt x="1" y="12"/>
                      <a:pt x="1" y="12"/>
                    </a:cubicBezTo>
                    <a:cubicBezTo>
                      <a:pt x="2" y="14"/>
                      <a:pt x="6" y="26"/>
                      <a:pt x="16" y="30"/>
                    </a:cubicBezTo>
                    <a:close/>
                    <a:moveTo>
                      <a:pt x="23" y="14"/>
                    </a:moveTo>
                    <a:cubicBezTo>
                      <a:pt x="26" y="15"/>
                      <a:pt x="29" y="18"/>
                      <a:pt x="30" y="21"/>
                    </a:cubicBezTo>
                    <a:cubicBezTo>
                      <a:pt x="27" y="22"/>
                      <a:pt x="24" y="22"/>
                      <a:pt x="20" y="21"/>
                    </a:cubicBezTo>
                    <a:cubicBezTo>
                      <a:pt x="17" y="19"/>
                      <a:pt x="15" y="16"/>
                      <a:pt x="13" y="14"/>
                    </a:cubicBezTo>
                    <a:cubicBezTo>
                      <a:pt x="16" y="13"/>
                      <a:pt x="20" y="13"/>
                      <a:pt x="23" y="14"/>
                    </a:cubicBezTo>
                    <a:close/>
                  </a:path>
                </a:pathLst>
              </a:custGeom>
              <a:solidFill>
                <a:schemeClr val="tx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grpSp>
        <p:pic>
          <p:nvPicPr>
            <p:cNvPr id="89" name="Picture 2">
              <a:extLst>
                <a:ext uri="{FF2B5EF4-FFF2-40B4-BE49-F238E27FC236}">
                  <a16:creationId xmlns:a16="http://schemas.microsoft.com/office/drawing/2014/main" id="{18F702DC-CD68-17C9-4368-1F864B515B3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43435" y="5328622"/>
              <a:ext cx="671995" cy="164534"/>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7E66923D-5F8C-0F69-E8FB-94FA1F56D96E}"/>
                </a:ext>
              </a:extLst>
            </p:cNvPr>
            <p:cNvSpPr txBox="1"/>
            <p:nvPr/>
          </p:nvSpPr>
          <p:spPr>
            <a:xfrm>
              <a:off x="10441882" y="2897806"/>
              <a:ext cx="169581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Trade associations and industry groups</a:t>
              </a:r>
            </a:p>
          </p:txBody>
        </p:sp>
        <p:grpSp>
          <p:nvGrpSpPr>
            <p:cNvPr id="91" name="Google Shape;3925;p20">
              <a:extLst>
                <a:ext uri="{FF2B5EF4-FFF2-40B4-BE49-F238E27FC236}">
                  <a16:creationId xmlns:a16="http://schemas.microsoft.com/office/drawing/2014/main" id="{F748E091-F98D-96ED-E43B-137ED56388A6}"/>
                </a:ext>
              </a:extLst>
            </p:cNvPr>
            <p:cNvGrpSpPr/>
            <p:nvPr/>
          </p:nvGrpSpPr>
          <p:grpSpPr>
            <a:xfrm>
              <a:off x="7332630" y="5257434"/>
              <a:ext cx="439220" cy="386434"/>
              <a:chOff x="3452812" y="1973263"/>
              <a:chExt cx="260350" cy="238126"/>
            </a:xfrm>
          </p:grpSpPr>
          <p:sp>
            <p:nvSpPr>
              <p:cNvPr id="92" name="Google Shape;3926;p20">
                <a:extLst>
                  <a:ext uri="{FF2B5EF4-FFF2-40B4-BE49-F238E27FC236}">
                    <a16:creationId xmlns:a16="http://schemas.microsoft.com/office/drawing/2014/main" id="{F604CAFD-F55D-21F7-4E7D-D25D47DA23CB}"/>
                  </a:ext>
                </a:extLst>
              </p:cNvPr>
              <p:cNvSpPr/>
              <p:nvPr/>
            </p:nvSpPr>
            <p:spPr>
              <a:xfrm>
                <a:off x="3479800" y="1990726"/>
                <a:ext cx="49213" cy="52388"/>
              </a:xfrm>
              <a:custGeom>
                <a:avLst/>
                <a:gdLst/>
                <a:ahLst/>
                <a:cxnLst/>
                <a:rect l="l" t="t" r="r" b="b"/>
                <a:pathLst>
                  <a:path w="49" h="53" extrusionOk="0">
                    <a:moveTo>
                      <a:pt x="25" y="0"/>
                    </a:moveTo>
                    <a:cubicBezTo>
                      <a:pt x="11" y="0"/>
                      <a:pt x="0" y="11"/>
                      <a:pt x="0" y="24"/>
                    </a:cubicBezTo>
                    <a:cubicBezTo>
                      <a:pt x="0" y="28"/>
                      <a:pt x="0" y="28"/>
                      <a:pt x="0" y="28"/>
                    </a:cubicBezTo>
                    <a:cubicBezTo>
                      <a:pt x="0" y="42"/>
                      <a:pt x="11" y="53"/>
                      <a:pt x="25" y="53"/>
                    </a:cubicBezTo>
                    <a:cubicBezTo>
                      <a:pt x="38" y="53"/>
                      <a:pt x="49" y="42"/>
                      <a:pt x="49" y="28"/>
                    </a:cubicBezTo>
                    <a:cubicBezTo>
                      <a:pt x="49" y="24"/>
                      <a:pt x="49" y="24"/>
                      <a:pt x="49" y="24"/>
                    </a:cubicBezTo>
                    <a:cubicBezTo>
                      <a:pt x="49" y="11"/>
                      <a:pt x="38" y="0"/>
                      <a:pt x="25" y="0"/>
                    </a:cubicBezTo>
                    <a:close/>
                    <a:moveTo>
                      <a:pt x="40" y="24"/>
                    </a:moveTo>
                    <a:cubicBezTo>
                      <a:pt x="40" y="28"/>
                      <a:pt x="40" y="28"/>
                      <a:pt x="40" y="28"/>
                    </a:cubicBezTo>
                    <a:cubicBezTo>
                      <a:pt x="40" y="37"/>
                      <a:pt x="33" y="43"/>
                      <a:pt x="25" y="43"/>
                    </a:cubicBezTo>
                    <a:cubicBezTo>
                      <a:pt x="16" y="43"/>
                      <a:pt x="9" y="37"/>
                      <a:pt x="9" y="28"/>
                    </a:cubicBezTo>
                    <a:cubicBezTo>
                      <a:pt x="9" y="24"/>
                      <a:pt x="9" y="24"/>
                      <a:pt x="9" y="24"/>
                    </a:cubicBezTo>
                    <a:cubicBezTo>
                      <a:pt x="9" y="16"/>
                      <a:pt x="16" y="9"/>
                      <a:pt x="25" y="9"/>
                    </a:cubicBezTo>
                    <a:cubicBezTo>
                      <a:pt x="29" y="9"/>
                      <a:pt x="32" y="11"/>
                      <a:pt x="35" y="14"/>
                    </a:cubicBezTo>
                    <a:cubicBezTo>
                      <a:pt x="38" y="16"/>
                      <a:pt x="40" y="20"/>
                      <a:pt x="40" y="24"/>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93" name="Google Shape;3927;p20">
                <a:extLst>
                  <a:ext uri="{FF2B5EF4-FFF2-40B4-BE49-F238E27FC236}">
                    <a16:creationId xmlns:a16="http://schemas.microsoft.com/office/drawing/2014/main" id="{3C850068-03FB-A004-7DD7-1D1B07F88CC8}"/>
                  </a:ext>
                </a:extLst>
              </p:cNvPr>
              <p:cNvSpPr/>
              <p:nvPr/>
            </p:nvSpPr>
            <p:spPr>
              <a:xfrm>
                <a:off x="3636962" y="1990726"/>
                <a:ext cx="49213" cy="52388"/>
              </a:xfrm>
              <a:custGeom>
                <a:avLst/>
                <a:gdLst/>
                <a:ahLst/>
                <a:cxnLst/>
                <a:rect l="l" t="t" r="r" b="b"/>
                <a:pathLst>
                  <a:path w="49" h="53" extrusionOk="0">
                    <a:moveTo>
                      <a:pt x="24" y="0"/>
                    </a:moveTo>
                    <a:cubicBezTo>
                      <a:pt x="11" y="0"/>
                      <a:pt x="0" y="11"/>
                      <a:pt x="0" y="24"/>
                    </a:cubicBezTo>
                    <a:cubicBezTo>
                      <a:pt x="0" y="28"/>
                      <a:pt x="0" y="28"/>
                      <a:pt x="0" y="28"/>
                    </a:cubicBezTo>
                    <a:cubicBezTo>
                      <a:pt x="0" y="42"/>
                      <a:pt x="11" y="53"/>
                      <a:pt x="24" y="53"/>
                    </a:cubicBezTo>
                    <a:cubicBezTo>
                      <a:pt x="38" y="53"/>
                      <a:pt x="49" y="42"/>
                      <a:pt x="49" y="28"/>
                    </a:cubicBezTo>
                    <a:cubicBezTo>
                      <a:pt x="49" y="24"/>
                      <a:pt x="49" y="24"/>
                      <a:pt x="49" y="24"/>
                    </a:cubicBezTo>
                    <a:cubicBezTo>
                      <a:pt x="49" y="11"/>
                      <a:pt x="38" y="0"/>
                      <a:pt x="24" y="0"/>
                    </a:cubicBezTo>
                    <a:close/>
                    <a:moveTo>
                      <a:pt x="39" y="24"/>
                    </a:moveTo>
                    <a:cubicBezTo>
                      <a:pt x="39" y="28"/>
                      <a:pt x="39" y="28"/>
                      <a:pt x="39" y="28"/>
                    </a:cubicBezTo>
                    <a:cubicBezTo>
                      <a:pt x="39" y="37"/>
                      <a:pt x="33" y="43"/>
                      <a:pt x="24" y="43"/>
                    </a:cubicBezTo>
                    <a:cubicBezTo>
                      <a:pt x="16" y="43"/>
                      <a:pt x="9" y="37"/>
                      <a:pt x="9" y="28"/>
                    </a:cubicBezTo>
                    <a:cubicBezTo>
                      <a:pt x="9" y="24"/>
                      <a:pt x="9" y="24"/>
                      <a:pt x="9" y="24"/>
                    </a:cubicBezTo>
                    <a:cubicBezTo>
                      <a:pt x="9" y="20"/>
                      <a:pt x="11" y="16"/>
                      <a:pt x="14" y="14"/>
                    </a:cubicBezTo>
                    <a:cubicBezTo>
                      <a:pt x="17" y="11"/>
                      <a:pt x="20" y="9"/>
                      <a:pt x="24" y="9"/>
                    </a:cubicBezTo>
                    <a:cubicBezTo>
                      <a:pt x="33" y="9"/>
                      <a:pt x="39" y="16"/>
                      <a:pt x="39" y="24"/>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94" name="Google Shape;3928;p20">
                <a:extLst>
                  <a:ext uri="{FF2B5EF4-FFF2-40B4-BE49-F238E27FC236}">
                    <a16:creationId xmlns:a16="http://schemas.microsoft.com/office/drawing/2014/main" id="{BFCD9B40-FEEA-9D47-C80D-584DAE726FB0}"/>
                  </a:ext>
                </a:extLst>
              </p:cNvPr>
              <p:cNvSpPr/>
              <p:nvPr/>
            </p:nvSpPr>
            <p:spPr>
              <a:xfrm>
                <a:off x="3559175" y="1973263"/>
                <a:ext cx="49213" cy="52388"/>
              </a:xfrm>
              <a:custGeom>
                <a:avLst/>
                <a:gdLst/>
                <a:ahLst/>
                <a:cxnLst/>
                <a:rect l="l" t="t" r="r" b="b"/>
                <a:pathLst>
                  <a:path w="49" h="53" extrusionOk="0">
                    <a:moveTo>
                      <a:pt x="24" y="53"/>
                    </a:moveTo>
                    <a:cubicBezTo>
                      <a:pt x="38" y="53"/>
                      <a:pt x="49" y="42"/>
                      <a:pt x="49" y="28"/>
                    </a:cubicBezTo>
                    <a:cubicBezTo>
                      <a:pt x="49" y="24"/>
                      <a:pt x="49" y="24"/>
                      <a:pt x="49" y="24"/>
                    </a:cubicBezTo>
                    <a:cubicBezTo>
                      <a:pt x="49" y="11"/>
                      <a:pt x="38" y="0"/>
                      <a:pt x="24" y="0"/>
                    </a:cubicBezTo>
                    <a:cubicBezTo>
                      <a:pt x="11" y="0"/>
                      <a:pt x="0" y="11"/>
                      <a:pt x="0" y="24"/>
                    </a:cubicBezTo>
                    <a:cubicBezTo>
                      <a:pt x="0" y="28"/>
                      <a:pt x="0" y="28"/>
                      <a:pt x="0" y="28"/>
                    </a:cubicBezTo>
                    <a:cubicBezTo>
                      <a:pt x="0" y="35"/>
                      <a:pt x="3" y="41"/>
                      <a:pt x="7" y="45"/>
                    </a:cubicBezTo>
                    <a:cubicBezTo>
                      <a:pt x="12" y="50"/>
                      <a:pt x="18" y="53"/>
                      <a:pt x="24" y="53"/>
                    </a:cubicBezTo>
                    <a:close/>
                    <a:moveTo>
                      <a:pt x="9" y="28"/>
                    </a:moveTo>
                    <a:cubicBezTo>
                      <a:pt x="9" y="24"/>
                      <a:pt x="9" y="24"/>
                      <a:pt x="9" y="24"/>
                    </a:cubicBezTo>
                    <a:cubicBezTo>
                      <a:pt x="9" y="16"/>
                      <a:pt x="16" y="9"/>
                      <a:pt x="24" y="9"/>
                    </a:cubicBezTo>
                    <a:cubicBezTo>
                      <a:pt x="33" y="9"/>
                      <a:pt x="40" y="16"/>
                      <a:pt x="40" y="24"/>
                    </a:cubicBezTo>
                    <a:cubicBezTo>
                      <a:pt x="40" y="28"/>
                      <a:pt x="40" y="28"/>
                      <a:pt x="40" y="28"/>
                    </a:cubicBezTo>
                    <a:cubicBezTo>
                      <a:pt x="40" y="37"/>
                      <a:pt x="33" y="43"/>
                      <a:pt x="24" y="43"/>
                    </a:cubicBezTo>
                    <a:cubicBezTo>
                      <a:pt x="20" y="43"/>
                      <a:pt x="17" y="42"/>
                      <a:pt x="14" y="39"/>
                    </a:cubicBezTo>
                    <a:cubicBezTo>
                      <a:pt x="11" y="36"/>
                      <a:pt x="9" y="32"/>
                      <a:pt x="9" y="28"/>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95" name="Google Shape;3929;p20">
                <a:extLst>
                  <a:ext uri="{FF2B5EF4-FFF2-40B4-BE49-F238E27FC236}">
                    <a16:creationId xmlns:a16="http://schemas.microsoft.com/office/drawing/2014/main" id="{F87D5C25-31E6-FD1A-D533-7DF8BBEFCF86}"/>
                  </a:ext>
                </a:extLst>
              </p:cNvPr>
              <p:cNvSpPr/>
              <p:nvPr/>
            </p:nvSpPr>
            <p:spPr>
              <a:xfrm>
                <a:off x="3452812" y="2049463"/>
                <a:ext cx="73025" cy="130175"/>
              </a:xfrm>
              <a:custGeom>
                <a:avLst/>
                <a:gdLst/>
                <a:ahLst/>
                <a:cxnLst/>
                <a:rect l="l" t="t" r="r" b="b"/>
                <a:pathLst>
                  <a:path w="72" h="129" extrusionOk="0">
                    <a:moveTo>
                      <a:pt x="9" y="85"/>
                    </a:moveTo>
                    <a:cubicBezTo>
                      <a:pt x="9" y="0"/>
                      <a:pt x="9" y="0"/>
                      <a:pt x="9" y="0"/>
                    </a:cubicBezTo>
                    <a:cubicBezTo>
                      <a:pt x="0" y="0"/>
                      <a:pt x="0" y="0"/>
                      <a:pt x="0" y="0"/>
                    </a:cubicBezTo>
                    <a:cubicBezTo>
                      <a:pt x="0" y="85"/>
                      <a:pt x="0" y="85"/>
                      <a:pt x="0" y="85"/>
                    </a:cubicBezTo>
                    <a:cubicBezTo>
                      <a:pt x="0" y="110"/>
                      <a:pt x="20" y="129"/>
                      <a:pt x="44" y="129"/>
                    </a:cubicBezTo>
                    <a:cubicBezTo>
                      <a:pt x="72" y="129"/>
                      <a:pt x="72" y="129"/>
                      <a:pt x="72" y="129"/>
                    </a:cubicBezTo>
                    <a:cubicBezTo>
                      <a:pt x="72" y="120"/>
                      <a:pt x="72" y="120"/>
                      <a:pt x="72" y="120"/>
                    </a:cubicBezTo>
                    <a:cubicBezTo>
                      <a:pt x="44" y="120"/>
                      <a:pt x="44" y="120"/>
                      <a:pt x="44" y="120"/>
                    </a:cubicBezTo>
                    <a:cubicBezTo>
                      <a:pt x="25" y="120"/>
                      <a:pt x="9" y="105"/>
                      <a:pt x="9" y="85"/>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96" name="Google Shape;3930;p20">
                <a:extLst>
                  <a:ext uri="{FF2B5EF4-FFF2-40B4-BE49-F238E27FC236}">
                    <a16:creationId xmlns:a16="http://schemas.microsoft.com/office/drawing/2014/main" id="{C5340CDE-F2C1-CB5A-32F8-65E6A1F6D7EC}"/>
                  </a:ext>
                </a:extLst>
              </p:cNvPr>
              <p:cNvSpPr/>
              <p:nvPr/>
            </p:nvSpPr>
            <p:spPr>
              <a:xfrm>
                <a:off x="3470275" y="2025651"/>
                <a:ext cx="225425" cy="185738"/>
              </a:xfrm>
              <a:custGeom>
                <a:avLst/>
                <a:gdLst/>
                <a:ahLst/>
                <a:cxnLst/>
                <a:rect l="l" t="t" r="r" b="b"/>
                <a:pathLst>
                  <a:path w="225" h="186" extrusionOk="0">
                    <a:moveTo>
                      <a:pt x="225" y="106"/>
                    </a:moveTo>
                    <a:cubicBezTo>
                      <a:pt x="225" y="43"/>
                      <a:pt x="225" y="43"/>
                      <a:pt x="225" y="43"/>
                    </a:cubicBezTo>
                    <a:cubicBezTo>
                      <a:pt x="225" y="31"/>
                      <a:pt x="215" y="21"/>
                      <a:pt x="203" y="21"/>
                    </a:cubicBezTo>
                    <a:cubicBezTo>
                      <a:pt x="195" y="21"/>
                      <a:pt x="195" y="21"/>
                      <a:pt x="195" y="21"/>
                    </a:cubicBezTo>
                    <a:cubicBezTo>
                      <a:pt x="188" y="21"/>
                      <a:pt x="183" y="23"/>
                      <a:pt x="178" y="28"/>
                    </a:cubicBezTo>
                    <a:cubicBezTo>
                      <a:pt x="158" y="48"/>
                      <a:pt x="158" y="48"/>
                      <a:pt x="158" y="48"/>
                    </a:cubicBezTo>
                    <a:cubicBezTo>
                      <a:pt x="157" y="48"/>
                      <a:pt x="157" y="49"/>
                      <a:pt x="157" y="49"/>
                    </a:cubicBezTo>
                    <a:cubicBezTo>
                      <a:pt x="157" y="28"/>
                      <a:pt x="157" y="28"/>
                      <a:pt x="157" y="28"/>
                    </a:cubicBezTo>
                    <a:cubicBezTo>
                      <a:pt x="157" y="18"/>
                      <a:pt x="150" y="9"/>
                      <a:pt x="141" y="6"/>
                    </a:cubicBezTo>
                    <a:cubicBezTo>
                      <a:pt x="123" y="0"/>
                      <a:pt x="102" y="0"/>
                      <a:pt x="84" y="6"/>
                    </a:cubicBezTo>
                    <a:cubicBezTo>
                      <a:pt x="74" y="9"/>
                      <a:pt x="68" y="18"/>
                      <a:pt x="68" y="28"/>
                    </a:cubicBezTo>
                    <a:cubicBezTo>
                      <a:pt x="68" y="49"/>
                      <a:pt x="68" y="49"/>
                      <a:pt x="68" y="49"/>
                    </a:cubicBezTo>
                    <a:cubicBezTo>
                      <a:pt x="68" y="49"/>
                      <a:pt x="67" y="48"/>
                      <a:pt x="67" y="48"/>
                    </a:cubicBezTo>
                    <a:cubicBezTo>
                      <a:pt x="47" y="28"/>
                      <a:pt x="47" y="28"/>
                      <a:pt x="47" y="28"/>
                    </a:cubicBezTo>
                    <a:cubicBezTo>
                      <a:pt x="42" y="23"/>
                      <a:pt x="36" y="21"/>
                      <a:pt x="30" y="21"/>
                    </a:cubicBezTo>
                    <a:cubicBezTo>
                      <a:pt x="22" y="21"/>
                      <a:pt x="22" y="21"/>
                      <a:pt x="22" y="21"/>
                    </a:cubicBezTo>
                    <a:cubicBezTo>
                      <a:pt x="10" y="21"/>
                      <a:pt x="0" y="31"/>
                      <a:pt x="0" y="43"/>
                    </a:cubicBezTo>
                    <a:cubicBezTo>
                      <a:pt x="0" y="106"/>
                      <a:pt x="0" y="106"/>
                      <a:pt x="0" y="106"/>
                    </a:cubicBezTo>
                    <a:cubicBezTo>
                      <a:pt x="0" y="123"/>
                      <a:pt x="13" y="137"/>
                      <a:pt x="30" y="137"/>
                    </a:cubicBezTo>
                    <a:cubicBezTo>
                      <a:pt x="55" y="137"/>
                      <a:pt x="55" y="137"/>
                      <a:pt x="55" y="137"/>
                    </a:cubicBezTo>
                    <a:cubicBezTo>
                      <a:pt x="57" y="137"/>
                      <a:pt x="59" y="138"/>
                      <a:pt x="59" y="140"/>
                    </a:cubicBezTo>
                    <a:cubicBezTo>
                      <a:pt x="76" y="186"/>
                      <a:pt x="76" y="186"/>
                      <a:pt x="76" y="186"/>
                    </a:cubicBezTo>
                    <a:cubicBezTo>
                      <a:pt x="84" y="183"/>
                      <a:pt x="84" y="183"/>
                      <a:pt x="84" y="183"/>
                    </a:cubicBezTo>
                    <a:cubicBezTo>
                      <a:pt x="68" y="136"/>
                      <a:pt x="68" y="136"/>
                      <a:pt x="68" y="136"/>
                    </a:cubicBezTo>
                    <a:cubicBezTo>
                      <a:pt x="66" y="131"/>
                      <a:pt x="61" y="127"/>
                      <a:pt x="55" y="127"/>
                    </a:cubicBezTo>
                    <a:cubicBezTo>
                      <a:pt x="30" y="127"/>
                      <a:pt x="30" y="127"/>
                      <a:pt x="30" y="127"/>
                    </a:cubicBezTo>
                    <a:cubicBezTo>
                      <a:pt x="18" y="127"/>
                      <a:pt x="9" y="118"/>
                      <a:pt x="9" y="106"/>
                    </a:cubicBezTo>
                    <a:cubicBezTo>
                      <a:pt x="9" y="43"/>
                      <a:pt x="9" y="43"/>
                      <a:pt x="9" y="43"/>
                    </a:cubicBezTo>
                    <a:cubicBezTo>
                      <a:pt x="9" y="36"/>
                      <a:pt x="15" y="30"/>
                      <a:pt x="22" y="30"/>
                    </a:cubicBezTo>
                    <a:cubicBezTo>
                      <a:pt x="30" y="30"/>
                      <a:pt x="30" y="30"/>
                      <a:pt x="30" y="30"/>
                    </a:cubicBezTo>
                    <a:cubicBezTo>
                      <a:pt x="34" y="30"/>
                      <a:pt x="37" y="31"/>
                      <a:pt x="40" y="34"/>
                    </a:cubicBezTo>
                    <a:cubicBezTo>
                      <a:pt x="61" y="55"/>
                      <a:pt x="61" y="55"/>
                      <a:pt x="61" y="55"/>
                    </a:cubicBezTo>
                    <a:cubicBezTo>
                      <a:pt x="64" y="58"/>
                      <a:pt x="69" y="60"/>
                      <a:pt x="75" y="60"/>
                    </a:cubicBezTo>
                    <a:cubicBezTo>
                      <a:pt x="90" y="60"/>
                      <a:pt x="90" y="60"/>
                      <a:pt x="90" y="60"/>
                    </a:cubicBezTo>
                    <a:cubicBezTo>
                      <a:pt x="93" y="60"/>
                      <a:pt x="96" y="63"/>
                      <a:pt x="96" y="67"/>
                    </a:cubicBezTo>
                    <a:cubicBezTo>
                      <a:pt x="96" y="70"/>
                      <a:pt x="93" y="73"/>
                      <a:pt x="90" y="73"/>
                    </a:cubicBezTo>
                    <a:cubicBezTo>
                      <a:pt x="54" y="73"/>
                      <a:pt x="54" y="73"/>
                      <a:pt x="54" y="73"/>
                    </a:cubicBezTo>
                    <a:cubicBezTo>
                      <a:pt x="51" y="73"/>
                      <a:pt x="49" y="72"/>
                      <a:pt x="47" y="70"/>
                    </a:cubicBezTo>
                    <a:cubicBezTo>
                      <a:pt x="29" y="52"/>
                      <a:pt x="29" y="52"/>
                      <a:pt x="29" y="52"/>
                    </a:cubicBezTo>
                    <a:cubicBezTo>
                      <a:pt x="22" y="58"/>
                      <a:pt x="22" y="58"/>
                      <a:pt x="22" y="58"/>
                    </a:cubicBezTo>
                    <a:cubicBezTo>
                      <a:pt x="36" y="72"/>
                      <a:pt x="36" y="72"/>
                      <a:pt x="36" y="72"/>
                    </a:cubicBezTo>
                    <a:cubicBezTo>
                      <a:pt x="36" y="92"/>
                      <a:pt x="36" y="92"/>
                      <a:pt x="36" y="92"/>
                    </a:cubicBezTo>
                    <a:cubicBezTo>
                      <a:pt x="36" y="98"/>
                      <a:pt x="41" y="103"/>
                      <a:pt x="48" y="103"/>
                    </a:cubicBezTo>
                    <a:cubicBezTo>
                      <a:pt x="68" y="103"/>
                      <a:pt x="68" y="103"/>
                      <a:pt x="68" y="103"/>
                    </a:cubicBezTo>
                    <a:cubicBezTo>
                      <a:pt x="76" y="103"/>
                      <a:pt x="83" y="109"/>
                      <a:pt x="84" y="117"/>
                    </a:cubicBezTo>
                    <a:cubicBezTo>
                      <a:pt x="99" y="186"/>
                      <a:pt x="99" y="186"/>
                      <a:pt x="99" y="186"/>
                    </a:cubicBezTo>
                    <a:cubicBezTo>
                      <a:pt x="108" y="184"/>
                      <a:pt x="108" y="184"/>
                      <a:pt x="108" y="184"/>
                    </a:cubicBezTo>
                    <a:cubicBezTo>
                      <a:pt x="93" y="115"/>
                      <a:pt x="93" y="115"/>
                      <a:pt x="93" y="115"/>
                    </a:cubicBezTo>
                    <a:cubicBezTo>
                      <a:pt x="91" y="103"/>
                      <a:pt x="80" y="94"/>
                      <a:pt x="68" y="94"/>
                    </a:cubicBezTo>
                    <a:cubicBezTo>
                      <a:pt x="48" y="94"/>
                      <a:pt x="48" y="94"/>
                      <a:pt x="48" y="94"/>
                    </a:cubicBezTo>
                    <a:cubicBezTo>
                      <a:pt x="46" y="94"/>
                      <a:pt x="46" y="93"/>
                      <a:pt x="46" y="92"/>
                    </a:cubicBezTo>
                    <a:cubicBezTo>
                      <a:pt x="46" y="80"/>
                      <a:pt x="46" y="80"/>
                      <a:pt x="46" y="80"/>
                    </a:cubicBezTo>
                    <a:cubicBezTo>
                      <a:pt x="48" y="81"/>
                      <a:pt x="51" y="82"/>
                      <a:pt x="54" y="82"/>
                    </a:cubicBezTo>
                    <a:cubicBezTo>
                      <a:pt x="90" y="82"/>
                      <a:pt x="90" y="82"/>
                      <a:pt x="90" y="82"/>
                    </a:cubicBezTo>
                    <a:cubicBezTo>
                      <a:pt x="98" y="82"/>
                      <a:pt x="105" y="75"/>
                      <a:pt x="105" y="67"/>
                    </a:cubicBezTo>
                    <a:cubicBezTo>
                      <a:pt x="105" y="60"/>
                      <a:pt x="101" y="55"/>
                      <a:pt x="95" y="52"/>
                    </a:cubicBezTo>
                    <a:cubicBezTo>
                      <a:pt x="95" y="36"/>
                      <a:pt x="95" y="36"/>
                      <a:pt x="95" y="36"/>
                    </a:cubicBezTo>
                    <a:cubicBezTo>
                      <a:pt x="86" y="36"/>
                      <a:pt x="86" y="36"/>
                      <a:pt x="86" y="36"/>
                    </a:cubicBezTo>
                    <a:cubicBezTo>
                      <a:pt x="86" y="51"/>
                      <a:pt x="86" y="51"/>
                      <a:pt x="86" y="51"/>
                    </a:cubicBezTo>
                    <a:cubicBezTo>
                      <a:pt x="77" y="51"/>
                      <a:pt x="77" y="51"/>
                      <a:pt x="77" y="51"/>
                    </a:cubicBezTo>
                    <a:cubicBezTo>
                      <a:pt x="77" y="28"/>
                      <a:pt x="77" y="28"/>
                      <a:pt x="77" y="28"/>
                    </a:cubicBezTo>
                    <a:cubicBezTo>
                      <a:pt x="77" y="22"/>
                      <a:pt x="81" y="17"/>
                      <a:pt x="87" y="15"/>
                    </a:cubicBezTo>
                    <a:cubicBezTo>
                      <a:pt x="103" y="10"/>
                      <a:pt x="122" y="10"/>
                      <a:pt x="138" y="15"/>
                    </a:cubicBezTo>
                    <a:cubicBezTo>
                      <a:pt x="144" y="17"/>
                      <a:pt x="148" y="22"/>
                      <a:pt x="148" y="28"/>
                    </a:cubicBezTo>
                    <a:cubicBezTo>
                      <a:pt x="148" y="51"/>
                      <a:pt x="148" y="51"/>
                      <a:pt x="148" y="51"/>
                    </a:cubicBezTo>
                    <a:cubicBezTo>
                      <a:pt x="139" y="51"/>
                      <a:pt x="139" y="51"/>
                      <a:pt x="139" y="51"/>
                    </a:cubicBezTo>
                    <a:cubicBezTo>
                      <a:pt x="139" y="36"/>
                      <a:pt x="139" y="36"/>
                      <a:pt x="139" y="36"/>
                    </a:cubicBezTo>
                    <a:cubicBezTo>
                      <a:pt x="129" y="36"/>
                      <a:pt x="129" y="36"/>
                      <a:pt x="129" y="36"/>
                    </a:cubicBezTo>
                    <a:cubicBezTo>
                      <a:pt x="129" y="52"/>
                      <a:pt x="129" y="52"/>
                      <a:pt x="129" y="52"/>
                    </a:cubicBezTo>
                    <a:cubicBezTo>
                      <a:pt x="124" y="55"/>
                      <a:pt x="120" y="60"/>
                      <a:pt x="120" y="67"/>
                    </a:cubicBezTo>
                    <a:cubicBezTo>
                      <a:pt x="120" y="75"/>
                      <a:pt x="127" y="82"/>
                      <a:pt x="135" y="82"/>
                    </a:cubicBezTo>
                    <a:cubicBezTo>
                      <a:pt x="171" y="82"/>
                      <a:pt x="171" y="82"/>
                      <a:pt x="171" y="82"/>
                    </a:cubicBezTo>
                    <a:cubicBezTo>
                      <a:pt x="174" y="82"/>
                      <a:pt x="177" y="81"/>
                      <a:pt x="179" y="80"/>
                    </a:cubicBezTo>
                    <a:cubicBezTo>
                      <a:pt x="179" y="92"/>
                      <a:pt x="179" y="92"/>
                      <a:pt x="179" y="92"/>
                    </a:cubicBezTo>
                    <a:cubicBezTo>
                      <a:pt x="179" y="93"/>
                      <a:pt x="178" y="94"/>
                      <a:pt x="177" y="94"/>
                    </a:cubicBezTo>
                    <a:cubicBezTo>
                      <a:pt x="157" y="94"/>
                      <a:pt x="157" y="94"/>
                      <a:pt x="157" y="94"/>
                    </a:cubicBezTo>
                    <a:cubicBezTo>
                      <a:pt x="145" y="94"/>
                      <a:pt x="134" y="103"/>
                      <a:pt x="132" y="115"/>
                    </a:cubicBezTo>
                    <a:cubicBezTo>
                      <a:pt x="117" y="184"/>
                      <a:pt x="117" y="184"/>
                      <a:pt x="117" y="184"/>
                    </a:cubicBezTo>
                    <a:cubicBezTo>
                      <a:pt x="126" y="186"/>
                      <a:pt x="126" y="186"/>
                      <a:pt x="126" y="186"/>
                    </a:cubicBezTo>
                    <a:cubicBezTo>
                      <a:pt x="141" y="117"/>
                      <a:pt x="141" y="117"/>
                      <a:pt x="141" y="117"/>
                    </a:cubicBezTo>
                    <a:cubicBezTo>
                      <a:pt x="142" y="109"/>
                      <a:pt x="149" y="103"/>
                      <a:pt x="157" y="103"/>
                    </a:cubicBezTo>
                    <a:cubicBezTo>
                      <a:pt x="177" y="103"/>
                      <a:pt x="177" y="103"/>
                      <a:pt x="177" y="103"/>
                    </a:cubicBezTo>
                    <a:cubicBezTo>
                      <a:pt x="184" y="103"/>
                      <a:pt x="189" y="98"/>
                      <a:pt x="189" y="92"/>
                    </a:cubicBezTo>
                    <a:cubicBezTo>
                      <a:pt x="189" y="72"/>
                      <a:pt x="189" y="72"/>
                      <a:pt x="189" y="72"/>
                    </a:cubicBezTo>
                    <a:cubicBezTo>
                      <a:pt x="203" y="58"/>
                      <a:pt x="203" y="58"/>
                      <a:pt x="203" y="58"/>
                    </a:cubicBezTo>
                    <a:cubicBezTo>
                      <a:pt x="196" y="52"/>
                      <a:pt x="196" y="52"/>
                      <a:pt x="196" y="52"/>
                    </a:cubicBezTo>
                    <a:cubicBezTo>
                      <a:pt x="178" y="70"/>
                      <a:pt x="178" y="70"/>
                      <a:pt x="178" y="70"/>
                    </a:cubicBezTo>
                    <a:cubicBezTo>
                      <a:pt x="176" y="72"/>
                      <a:pt x="174" y="73"/>
                      <a:pt x="171" y="73"/>
                    </a:cubicBezTo>
                    <a:cubicBezTo>
                      <a:pt x="135" y="73"/>
                      <a:pt x="135" y="73"/>
                      <a:pt x="135" y="73"/>
                    </a:cubicBezTo>
                    <a:cubicBezTo>
                      <a:pt x="132" y="73"/>
                      <a:pt x="129" y="70"/>
                      <a:pt x="129" y="67"/>
                    </a:cubicBezTo>
                    <a:cubicBezTo>
                      <a:pt x="129" y="63"/>
                      <a:pt x="132" y="60"/>
                      <a:pt x="135" y="60"/>
                    </a:cubicBezTo>
                    <a:cubicBezTo>
                      <a:pt x="150" y="60"/>
                      <a:pt x="150" y="60"/>
                      <a:pt x="150" y="60"/>
                    </a:cubicBezTo>
                    <a:cubicBezTo>
                      <a:pt x="156" y="60"/>
                      <a:pt x="161" y="58"/>
                      <a:pt x="164" y="55"/>
                    </a:cubicBezTo>
                    <a:cubicBezTo>
                      <a:pt x="185" y="34"/>
                      <a:pt x="185" y="34"/>
                      <a:pt x="185" y="34"/>
                    </a:cubicBezTo>
                    <a:cubicBezTo>
                      <a:pt x="187" y="31"/>
                      <a:pt x="191" y="30"/>
                      <a:pt x="195" y="30"/>
                    </a:cubicBezTo>
                    <a:cubicBezTo>
                      <a:pt x="203" y="30"/>
                      <a:pt x="203" y="30"/>
                      <a:pt x="203" y="30"/>
                    </a:cubicBezTo>
                    <a:cubicBezTo>
                      <a:pt x="210" y="30"/>
                      <a:pt x="216" y="36"/>
                      <a:pt x="216" y="43"/>
                    </a:cubicBezTo>
                    <a:cubicBezTo>
                      <a:pt x="216" y="106"/>
                      <a:pt x="216" y="106"/>
                      <a:pt x="216" y="106"/>
                    </a:cubicBezTo>
                    <a:cubicBezTo>
                      <a:pt x="216" y="118"/>
                      <a:pt x="206" y="127"/>
                      <a:pt x="195" y="127"/>
                    </a:cubicBezTo>
                    <a:cubicBezTo>
                      <a:pt x="170" y="127"/>
                      <a:pt x="170" y="127"/>
                      <a:pt x="170" y="127"/>
                    </a:cubicBezTo>
                    <a:cubicBezTo>
                      <a:pt x="164" y="127"/>
                      <a:pt x="159" y="131"/>
                      <a:pt x="157" y="136"/>
                    </a:cubicBezTo>
                    <a:cubicBezTo>
                      <a:pt x="141" y="183"/>
                      <a:pt x="141" y="183"/>
                      <a:pt x="141" y="183"/>
                    </a:cubicBezTo>
                    <a:cubicBezTo>
                      <a:pt x="149" y="186"/>
                      <a:pt x="149" y="186"/>
                      <a:pt x="149" y="186"/>
                    </a:cubicBezTo>
                    <a:cubicBezTo>
                      <a:pt x="166" y="140"/>
                      <a:pt x="166" y="140"/>
                      <a:pt x="166" y="140"/>
                    </a:cubicBezTo>
                    <a:cubicBezTo>
                      <a:pt x="166" y="138"/>
                      <a:pt x="168" y="137"/>
                      <a:pt x="170" y="137"/>
                    </a:cubicBezTo>
                    <a:cubicBezTo>
                      <a:pt x="195" y="137"/>
                      <a:pt x="195" y="137"/>
                      <a:pt x="195" y="137"/>
                    </a:cubicBezTo>
                    <a:cubicBezTo>
                      <a:pt x="212" y="137"/>
                      <a:pt x="225" y="123"/>
                      <a:pt x="225" y="106"/>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97" name="Google Shape;3931;p20">
                <a:extLst>
                  <a:ext uri="{FF2B5EF4-FFF2-40B4-BE49-F238E27FC236}">
                    <a16:creationId xmlns:a16="http://schemas.microsoft.com/office/drawing/2014/main" id="{10DC7B3A-0A48-80C1-2359-78781D147C41}"/>
                  </a:ext>
                </a:extLst>
              </p:cNvPr>
              <p:cNvSpPr/>
              <p:nvPr/>
            </p:nvSpPr>
            <p:spPr>
              <a:xfrm>
                <a:off x="3640137" y="2049463"/>
                <a:ext cx="73025" cy="130175"/>
              </a:xfrm>
              <a:custGeom>
                <a:avLst/>
                <a:gdLst/>
                <a:ahLst/>
                <a:cxnLst/>
                <a:rect l="l" t="t" r="r" b="b"/>
                <a:pathLst>
                  <a:path w="72" h="129" extrusionOk="0">
                    <a:moveTo>
                      <a:pt x="63" y="0"/>
                    </a:moveTo>
                    <a:cubicBezTo>
                      <a:pt x="63" y="85"/>
                      <a:pt x="63" y="85"/>
                      <a:pt x="63" y="85"/>
                    </a:cubicBezTo>
                    <a:cubicBezTo>
                      <a:pt x="63" y="105"/>
                      <a:pt x="47" y="120"/>
                      <a:pt x="28" y="120"/>
                    </a:cubicBezTo>
                    <a:cubicBezTo>
                      <a:pt x="0" y="120"/>
                      <a:pt x="0" y="120"/>
                      <a:pt x="0" y="120"/>
                    </a:cubicBezTo>
                    <a:cubicBezTo>
                      <a:pt x="0" y="129"/>
                      <a:pt x="0" y="129"/>
                      <a:pt x="0" y="129"/>
                    </a:cubicBezTo>
                    <a:cubicBezTo>
                      <a:pt x="28" y="129"/>
                      <a:pt x="28" y="129"/>
                      <a:pt x="28" y="129"/>
                    </a:cubicBezTo>
                    <a:cubicBezTo>
                      <a:pt x="52" y="129"/>
                      <a:pt x="72" y="110"/>
                      <a:pt x="72" y="85"/>
                    </a:cubicBezTo>
                    <a:cubicBezTo>
                      <a:pt x="72" y="0"/>
                      <a:pt x="72" y="0"/>
                      <a:pt x="72" y="0"/>
                    </a:cubicBezTo>
                    <a:lnTo>
                      <a:pt x="63" y="0"/>
                    </a:ln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grpSp>
        <p:sp>
          <p:nvSpPr>
            <p:cNvPr id="99" name="TextBox 98">
              <a:extLst>
                <a:ext uri="{FF2B5EF4-FFF2-40B4-BE49-F238E27FC236}">
                  <a16:creationId xmlns:a16="http://schemas.microsoft.com/office/drawing/2014/main" id="{2C183652-B299-CB5A-A3AB-BEF19B16E5EB}"/>
                </a:ext>
              </a:extLst>
            </p:cNvPr>
            <p:cNvSpPr txBox="1"/>
            <p:nvPr/>
          </p:nvSpPr>
          <p:spPr>
            <a:xfrm>
              <a:off x="5520196" y="3730774"/>
              <a:ext cx="1078297"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Utilities and energy suppliers</a:t>
              </a:r>
            </a:p>
          </p:txBody>
        </p:sp>
        <p:grpSp>
          <p:nvGrpSpPr>
            <p:cNvPr id="100" name="Google Shape;5510;p30">
              <a:extLst>
                <a:ext uri="{FF2B5EF4-FFF2-40B4-BE49-F238E27FC236}">
                  <a16:creationId xmlns:a16="http://schemas.microsoft.com/office/drawing/2014/main" id="{30FC8E6B-AE3E-B1C8-D2BE-B07B53477614}"/>
                </a:ext>
              </a:extLst>
            </p:cNvPr>
            <p:cNvGrpSpPr/>
            <p:nvPr/>
          </p:nvGrpSpPr>
          <p:grpSpPr>
            <a:xfrm>
              <a:off x="6748138" y="3927861"/>
              <a:ext cx="430950" cy="322597"/>
              <a:chOff x="4381501" y="4271963"/>
              <a:chExt cx="260350" cy="204788"/>
            </a:xfrm>
          </p:grpSpPr>
          <p:sp>
            <p:nvSpPr>
              <p:cNvPr id="101" name="Google Shape;5511;p30">
                <a:extLst>
                  <a:ext uri="{FF2B5EF4-FFF2-40B4-BE49-F238E27FC236}">
                    <a16:creationId xmlns:a16="http://schemas.microsoft.com/office/drawing/2014/main" id="{543CDFFE-6546-7DD5-91EF-3C6616092D65}"/>
                  </a:ext>
                </a:extLst>
              </p:cNvPr>
              <p:cNvSpPr/>
              <p:nvPr/>
            </p:nvSpPr>
            <p:spPr>
              <a:xfrm>
                <a:off x="4381501" y="4291013"/>
                <a:ext cx="206375" cy="185738"/>
              </a:xfrm>
              <a:custGeom>
                <a:avLst/>
                <a:gdLst/>
                <a:ahLst/>
                <a:cxnLst/>
                <a:rect l="l" t="t" r="r" b="b"/>
                <a:pathLst>
                  <a:path w="207" h="185" extrusionOk="0">
                    <a:moveTo>
                      <a:pt x="184" y="159"/>
                    </a:moveTo>
                    <a:cubicBezTo>
                      <a:pt x="175" y="157"/>
                      <a:pt x="166" y="159"/>
                      <a:pt x="159" y="164"/>
                    </a:cubicBezTo>
                    <a:cubicBezTo>
                      <a:pt x="153" y="156"/>
                      <a:pt x="145" y="150"/>
                      <a:pt x="135" y="148"/>
                    </a:cubicBezTo>
                    <a:cubicBezTo>
                      <a:pt x="129" y="125"/>
                      <a:pt x="120" y="106"/>
                      <a:pt x="111" y="91"/>
                    </a:cubicBezTo>
                    <a:cubicBezTo>
                      <a:pt x="111" y="91"/>
                      <a:pt x="112" y="91"/>
                      <a:pt x="112" y="90"/>
                    </a:cubicBezTo>
                    <a:cubicBezTo>
                      <a:pt x="119" y="80"/>
                      <a:pt x="121" y="66"/>
                      <a:pt x="116" y="53"/>
                    </a:cubicBezTo>
                    <a:cubicBezTo>
                      <a:pt x="110" y="34"/>
                      <a:pt x="95" y="19"/>
                      <a:pt x="77" y="13"/>
                    </a:cubicBezTo>
                    <a:cubicBezTo>
                      <a:pt x="38" y="0"/>
                      <a:pt x="6" y="11"/>
                      <a:pt x="5" y="12"/>
                    </a:cubicBezTo>
                    <a:cubicBezTo>
                      <a:pt x="0" y="13"/>
                      <a:pt x="0" y="13"/>
                      <a:pt x="0" y="13"/>
                    </a:cubicBezTo>
                    <a:cubicBezTo>
                      <a:pt x="1" y="18"/>
                      <a:pt x="1" y="18"/>
                      <a:pt x="1" y="18"/>
                    </a:cubicBezTo>
                    <a:cubicBezTo>
                      <a:pt x="1" y="20"/>
                      <a:pt x="4" y="55"/>
                      <a:pt x="28" y="85"/>
                    </a:cubicBezTo>
                    <a:cubicBezTo>
                      <a:pt x="39" y="98"/>
                      <a:pt x="57" y="106"/>
                      <a:pt x="75" y="106"/>
                    </a:cubicBezTo>
                    <a:cubicBezTo>
                      <a:pt x="76" y="106"/>
                      <a:pt x="77" y="106"/>
                      <a:pt x="78" y="106"/>
                    </a:cubicBezTo>
                    <a:cubicBezTo>
                      <a:pt x="87" y="106"/>
                      <a:pt x="95" y="103"/>
                      <a:pt x="102" y="99"/>
                    </a:cubicBezTo>
                    <a:cubicBezTo>
                      <a:pt x="110" y="112"/>
                      <a:pt x="117" y="128"/>
                      <a:pt x="122" y="148"/>
                    </a:cubicBezTo>
                    <a:cubicBezTo>
                      <a:pt x="111" y="149"/>
                      <a:pt x="100" y="155"/>
                      <a:pt x="94" y="164"/>
                    </a:cubicBezTo>
                    <a:cubicBezTo>
                      <a:pt x="87" y="159"/>
                      <a:pt x="78" y="157"/>
                      <a:pt x="69" y="159"/>
                    </a:cubicBezTo>
                    <a:cubicBezTo>
                      <a:pt x="57" y="161"/>
                      <a:pt x="48" y="171"/>
                      <a:pt x="46" y="183"/>
                    </a:cubicBezTo>
                    <a:cubicBezTo>
                      <a:pt x="58" y="185"/>
                      <a:pt x="58" y="185"/>
                      <a:pt x="58" y="185"/>
                    </a:cubicBezTo>
                    <a:cubicBezTo>
                      <a:pt x="59" y="178"/>
                      <a:pt x="65" y="172"/>
                      <a:pt x="72" y="170"/>
                    </a:cubicBezTo>
                    <a:cubicBezTo>
                      <a:pt x="79" y="169"/>
                      <a:pt x="86" y="172"/>
                      <a:pt x="90" y="178"/>
                    </a:cubicBezTo>
                    <a:cubicBezTo>
                      <a:pt x="95" y="175"/>
                      <a:pt x="95" y="175"/>
                      <a:pt x="95" y="175"/>
                    </a:cubicBezTo>
                    <a:cubicBezTo>
                      <a:pt x="101" y="177"/>
                      <a:pt x="101" y="177"/>
                      <a:pt x="101" y="177"/>
                    </a:cubicBezTo>
                    <a:cubicBezTo>
                      <a:pt x="105" y="166"/>
                      <a:pt x="115" y="159"/>
                      <a:pt x="127" y="159"/>
                    </a:cubicBezTo>
                    <a:cubicBezTo>
                      <a:pt x="137" y="159"/>
                      <a:pt x="148" y="166"/>
                      <a:pt x="152" y="177"/>
                    </a:cubicBezTo>
                    <a:cubicBezTo>
                      <a:pt x="158" y="174"/>
                      <a:pt x="158" y="174"/>
                      <a:pt x="158" y="174"/>
                    </a:cubicBezTo>
                    <a:cubicBezTo>
                      <a:pt x="163" y="178"/>
                      <a:pt x="163" y="178"/>
                      <a:pt x="163" y="178"/>
                    </a:cubicBezTo>
                    <a:cubicBezTo>
                      <a:pt x="167" y="172"/>
                      <a:pt x="174" y="169"/>
                      <a:pt x="181" y="170"/>
                    </a:cubicBezTo>
                    <a:cubicBezTo>
                      <a:pt x="188" y="172"/>
                      <a:pt x="194" y="178"/>
                      <a:pt x="195" y="185"/>
                    </a:cubicBezTo>
                    <a:cubicBezTo>
                      <a:pt x="207" y="183"/>
                      <a:pt x="207" y="183"/>
                      <a:pt x="207" y="183"/>
                    </a:cubicBezTo>
                    <a:cubicBezTo>
                      <a:pt x="205" y="171"/>
                      <a:pt x="196" y="161"/>
                      <a:pt x="184" y="159"/>
                    </a:cubicBezTo>
                    <a:close/>
                    <a:moveTo>
                      <a:pt x="77" y="94"/>
                    </a:moveTo>
                    <a:cubicBezTo>
                      <a:pt x="61" y="94"/>
                      <a:pt x="46" y="88"/>
                      <a:pt x="37" y="77"/>
                    </a:cubicBezTo>
                    <a:cubicBezTo>
                      <a:pt x="20" y="57"/>
                      <a:pt x="15" y="32"/>
                      <a:pt x="13" y="22"/>
                    </a:cubicBezTo>
                    <a:cubicBezTo>
                      <a:pt x="23" y="19"/>
                      <a:pt x="46" y="15"/>
                      <a:pt x="74" y="25"/>
                    </a:cubicBezTo>
                    <a:cubicBezTo>
                      <a:pt x="88" y="29"/>
                      <a:pt x="100" y="42"/>
                      <a:pt x="105" y="56"/>
                    </a:cubicBezTo>
                    <a:cubicBezTo>
                      <a:pt x="108" y="66"/>
                      <a:pt x="107" y="74"/>
                      <a:pt x="104" y="81"/>
                    </a:cubicBezTo>
                    <a:cubicBezTo>
                      <a:pt x="78" y="47"/>
                      <a:pt x="49" y="37"/>
                      <a:pt x="47" y="37"/>
                    </a:cubicBezTo>
                    <a:cubicBezTo>
                      <a:pt x="43" y="48"/>
                      <a:pt x="43" y="48"/>
                      <a:pt x="43" y="48"/>
                    </a:cubicBezTo>
                    <a:cubicBezTo>
                      <a:pt x="44" y="48"/>
                      <a:pt x="71" y="57"/>
                      <a:pt x="95" y="89"/>
                    </a:cubicBezTo>
                    <a:cubicBezTo>
                      <a:pt x="90" y="92"/>
                      <a:pt x="84" y="94"/>
                      <a:pt x="77" y="94"/>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102" name="Google Shape;5512;p30">
                <a:extLst>
                  <a:ext uri="{FF2B5EF4-FFF2-40B4-BE49-F238E27FC236}">
                    <a16:creationId xmlns:a16="http://schemas.microsoft.com/office/drawing/2014/main" id="{B786B436-03E0-0589-95D1-19AA93174C82}"/>
                  </a:ext>
                </a:extLst>
              </p:cNvPr>
              <p:cNvSpPr/>
              <p:nvPr/>
            </p:nvSpPr>
            <p:spPr>
              <a:xfrm>
                <a:off x="4513263" y="4271963"/>
                <a:ext cx="128588" cy="138113"/>
              </a:xfrm>
              <a:custGeom>
                <a:avLst/>
                <a:gdLst/>
                <a:ahLst/>
                <a:cxnLst/>
                <a:rect l="l" t="t" r="r" b="b"/>
                <a:pathLst>
                  <a:path w="128" h="138" extrusionOk="0">
                    <a:moveTo>
                      <a:pt x="128" y="35"/>
                    </a:moveTo>
                    <a:cubicBezTo>
                      <a:pt x="120" y="26"/>
                      <a:pt x="120" y="26"/>
                      <a:pt x="120" y="26"/>
                    </a:cubicBezTo>
                    <a:cubicBezTo>
                      <a:pt x="101" y="45"/>
                      <a:pt x="101" y="45"/>
                      <a:pt x="101" y="45"/>
                    </a:cubicBezTo>
                    <a:cubicBezTo>
                      <a:pt x="84" y="27"/>
                      <a:pt x="84" y="27"/>
                      <a:pt x="84" y="27"/>
                    </a:cubicBezTo>
                    <a:cubicBezTo>
                      <a:pt x="102" y="9"/>
                      <a:pt x="102" y="9"/>
                      <a:pt x="102" y="9"/>
                    </a:cubicBezTo>
                    <a:cubicBezTo>
                      <a:pt x="94" y="0"/>
                      <a:pt x="94" y="0"/>
                      <a:pt x="94" y="0"/>
                    </a:cubicBezTo>
                    <a:cubicBezTo>
                      <a:pt x="75" y="19"/>
                      <a:pt x="75" y="19"/>
                      <a:pt x="75" y="19"/>
                    </a:cubicBezTo>
                    <a:cubicBezTo>
                      <a:pt x="62" y="6"/>
                      <a:pt x="62" y="6"/>
                      <a:pt x="62" y="6"/>
                    </a:cubicBezTo>
                    <a:cubicBezTo>
                      <a:pt x="31" y="37"/>
                      <a:pt x="31" y="37"/>
                      <a:pt x="31" y="37"/>
                    </a:cubicBezTo>
                    <a:cubicBezTo>
                      <a:pt x="26" y="42"/>
                      <a:pt x="24" y="48"/>
                      <a:pt x="24" y="54"/>
                    </a:cubicBezTo>
                    <a:cubicBezTo>
                      <a:pt x="24" y="60"/>
                      <a:pt x="26" y="66"/>
                      <a:pt x="31" y="71"/>
                    </a:cubicBezTo>
                    <a:cubicBezTo>
                      <a:pt x="40" y="80"/>
                      <a:pt x="40" y="80"/>
                      <a:pt x="40" y="80"/>
                    </a:cubicBezTo>
                    <a:cubicBezTo>
                      <a:pt x="31" y="87"/>
                      <a:pt x="14" y="104"/>
                      <a:pt x="0" y="132"/>
                    </a:cubicBezTo>
                    <a:cubicBezTo>
                      <a:pt x="11" y="138"/>
                      <a:pt x="11" y="138"/>
                      <a:pt x="11" y="138"/>
                    </a:cubicBezTo>
                    <a:cubicBezTo>
                      <a:pt x="24" y="110"/>
                      <a:pt x="41" y="94"/>
                      <a:pt x="48" y="88"/>
                    </a:cubicBezTo>
                    <a:cubicBezTo>
                      <a:pt x="57" y="97"/>
                      <a:pt x="57" y="97"/>
                      <a:pt x="57" y="97"/>
                    </a:cubicBezTo>
                    <a:cubicBezTo>
                      <a:pt x="62" y="102"/>
                      <a:pt x="68" y="104"/>
                      <a:pt x="74" y="104"/>
                    </a:cubicBezTo>
                    <a:cubicBezTo>
                      <a:pt x="80" y="104"/>
                      <a:pt x="86" y="102"/>
                      <a:pt x="91" y="97"/>
                    </a:cubicBezTo>
                    <a:cubicBezTo>
                      <a:pt x="122" y="66"/>
                      <a:pt x="122" y="66"/>
                      <a:pt x="122" y="66"/>
                    </a:cubicBezTo>
                    <a:cubicBezTo>
                      <a:pt x="110" y="53"/>
                      <a:pt x="110" y="53"/>
                      <a:pt x="110" y="53"/>
                    </a:cubicBezTo>
                    <a:lnTo>
                      <a:pt x="128" y="35"/>
                    </a:lnTo>
                    <a:close/>
                    <a:moveTo>
                      <a:pt x="83" y="89"/>
                    </a:moveTo>
                    <a:cubicBezTo>
                      <a:pt x="78" y="93"/>
                      <a:pt x="70" y="93"/>
                      <a:pt x="66" y="89"/>
                    </a:cubicBezTo>
                    <a:cubicBezTo>
                      <a:pt x="39" y="62"/>
                      <a:pt x="39" y="62"/>
                      <a:pt x="39" y="62"/>
                    </a:cubicBezTo>
                    <a:cubicBezTo>
                      <a:pt x="37" y="60"/>
                      <a:pt x="36" y="57"/>
                      <a:pt x="36" y="54"/>
                    </a:cubicBezTo>
                    <a:cubicBezTo>
                      <a:pt x="36" y="51"/>
                      <a:pt x="37" y="48"/>
                      <a:pt x="39" y="46"/>
                    </a:cubicBezTo>
                    <a:cubicBezTo>
                      <a:pt x="62" y="23"/>
                      <a:pt x="62" y="23"/>
                      <a:pt x="62" y="23"/>
                    </a:cubicBezTo>
                    <a:cubicBezTo>
                      <a:pt x="105" y="66"/>
                      <a:pt x="105" y="66"/>
                      <a:pt x="105" y="66"/>
                    </a:cubicBezTo>
                    <a:lnTo>
                      <a:pt x="83" y="89"/>
                    </a:ln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grpSp>
        <p:pic>
          <p:nvPicPr>
            <p:cNvPr id="103" name="Picture 6">
              <a:extLst>
                <a:ext uri="{FF2B5EF4-FFF2-40B4-BE49-F238E27FC236}">
                  <a16:creationId xmlns:a16="http://schemas.microsoft.com/office/drawing/2014/main" id="{D1D849DD-A067-445F-7B33-E77C4BD259E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99766" y="4217403"/>
              <a:ext cx="514578" cy="144599"/>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descr="File:EDF Energy logo.svg - Wikipedia">
              <a:extLst>
                <a:ext uri="{FF2B5EF4-FFF2-40B4-BE49-F238E27FC236}">
                  <a16:creationId xmlns:a16="http://schemas.microsoft.com/office/drawing/2014/main" id="{5EDEC89D-BF0D-ACFF-AF58-72E419FEC2C8}"/>
                </a:ext>
              </a:extLst>
            </p:cNvPr>
            <p:cNvPicPr>
              <a:picLocks noChangeAspect="1"/>
            </p:cNvPicPr>
            <p:nvPr/>
          </p:nvPicPr>
          <p:blipFill>
            <a:blip r:embed="rId14"/>
            <a:stretch>
              <a:fillRect/>
            </a:stretch>
          </p:blipFill>
          <p:spPr>
            <a:xfrm>
              <a:off x="7331246" y="3904953"/>
              <a:ext cx="481457" cy="218972"/>
            </a:xfrm>
            <a:prstGeom prst="rect">
              <a:avLst/>
            </a:prstGeom>
          </p:spPr>
        </p:pic>
        <p:sp>
          <p:nvSpPr>
            <p:cNvPr id="105" name="TextBox 104">
              <a:extLst>
                <a:ext uri="{FF2B5EF4-FFF2-40B4-BE49-F238E27FC236}">
                  <a16:creationId xmlns:a16="http://schemas.microsoft.com/office/drawing/2014/main" id="{040DA621-B7B6-A9CD-E0DF-E1C629061A20}"/>
                </a:ext>
              </a:extLst>
            </p:cNvPr>
            <p:cNvSpPr txBox="1"/>
            <p:nvPr/>
          </p:nvSpPr>
          <p:spPr>
            <a:xfrm>
              <a:off x="10671195" y="3709760"/>
              <a:ext cx="1590102"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NGOs and advocacy groups</a:t>
              </a:r>
            </a:p>
          </p:txBody>
        </p:sp>
        <p:grpSp>
          <p:nvGrpSpPr>
            <p:cNvPr id="106" name="Google Shape;3987;p20">
              <a:extLst>
                <a:ext uri="{FF2B5EF4-FFF2-40B4-BE49-F238E27FC236}">
                  <a16:creationId xmlns:a16="http://schemas.microsoft.com/office/drawing/2014/main" id="{F47B0FB1-6A59-5AB4-D439-EBE4FAD25CE9}"/>
                </a:ext>
              </a:extLst>
            </p:cNvPr>
            <p:cNvGrpSpPr/>
            <p:nvPr/>
          </p:nvGrpSpPr>
          <p:grpSpPr>
            <a:xfrm>
              <a:off x="10248314" y="3801642"/>
              <a:ext cx="396368" cy="417350"/>
              <a:chOff x="2959101" y="2779713"/>
              <a:chExt cx="234950" cy="257175"/>
            </a:xfrm>
          </p:grpSpPr>
          <p:sp>
            <p:nvSpPr>
              <p:cNvPr id="107" name="Google Shape;3988;p20">
                <a:extLst>
                  <a:ext uri="{FF2B5EF4-FFF2-40B4-BE49-F238E27FC236}">
                    <a16:creationId xmlns:a16="http://schemas.microsoft.com/office/drawing/2014/main" id="{1AA0C1CE-41FA-ADAE-135D-2F753E984D66}"/>
                  </a:ext>
                </a:extLst>
              </p:cNvPr>
              <p:cNvSpPr/>
              <p:nvPr/>
            </p:nvSpPr>
            <p:spPr>
              <a:xfrm>
                <a:off x="2979738" y="2819401"/>
                <a:ext cx="49213" cy="53975"/>
              </a:xfrm>
              <a:custGeom>
                <a:avLst/>
                <a:gdLst/>
                <a:ahLst/>
                <a:cxnLst/>
                <a:rect l="l" t="t" r="r" b="b"/>
                <a:pathLst>
                  <a:path w="49" h="53" extrusionOk="0">
                    <a:moveTo>
                      <a:pt x="49" y="29"/>
                    </a:moveTo>
                    <a:cubicBezTo>
                      <a:pt x="49" y="25"/>
                      <a:pt x="49" y="25"/>
                      <a:pt x="49" y="25"/>
                    </a:cubicBezTo>
                    <a:cubicBezTo>
                      <a:pt x="49" y="11"/>
                      <a:pt x="38" y="0"/>
                      <a:pt x="24" y="0"/>
                    </a:cubicBezTo>
                    <a:cubicBezTo>
                      <a:pt x="11" y="0"/>
                      <a:pt x="0" y="11"/>
                      <a:pt x="0" y="25"/>
                    </a:cubicBezTo>
                    <a:cubicBezTo>
                      <a:pt x="0" y="29"/>
                      <a:pt x="0" y="29"/>
                      <a:pt x="0" y="29"/>
                    </a:cubicBezTo>
                    <a:cubicBezTo>
                      <a:pt x="0" y="42"/>
                      <a:pt x="11" y="53"/>
                      <a:pt x="24" y="53"/>
                    </a:cubicBezTo>
                    <a:cubicBezTo>
                      <a:pt x="38" y="53"/>
                      <a:pt x="49" y="42"/>
                      <a:pt x="49" y="29"/>
                    </a:cubicBezTo>
                    <a:close/>
                    <a:moveTo>
                      <a:pt x="24" y="10"/>
                    </a:moveTo>
                    <a:cubicBezTo>
                      <a:pt x="32" y="10"/>
                      <a:pt x="39" y="17"/>
                      <a:pt x="39" y="25"/>
                    </a:cubicBezTo>
                    <a:cubicBezTo>
                      <a:pt x="39" y="29"/>
                      <a:pt x="39" y="29"/>
                      <a:pt x="39" y="29"/>
                    </a:cubicBezTo>
                    <a:cubicBezTo>
                      <a:pt x="39" y="36"/>
                      <a:pt x="32" y="43"/>
                      <a:pt x="24" y="43"/>
                    </a:cubicBezTo>
                    <a:cubicBezTo>
                      <a:pt x="16" y="43"/>
                      <a:pt x="10" y="36"/>
                      <a:pt x="10" y="29"/>
                    </a:cubicBezTo>
                    <a:cubicBezTo>
                      <a:pt x="10" y="25"/>
                      <a:pt x="10" y="25"/>
                      <a:pt x="10" y="25"/>
                    </a:cubicBezTo>
                    <a:cubicBezTo>
                      <a:pt x="10" y="17"/>
                      <a:pt x="16" y="10"/>
                      <a:pt x="24" y="10"/>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108" name="Google Shape;3989;p20">
                <a:extLst>
                  <a:ext uri="{FF2B5EF4-FFF2-40B4-BE49-F238E27FC236}">
                    <a16:creationId xmlns:a16="http://schemas.microsoft.com/office/drawing/2014/main" id="{76E48F68-1FD6-836C-D08A-1B651D87700E}"/>
                  </a:ext>
                </a:extLst>
              </p:cNvPr>
              <p:cNvSpPr/>
              <p:nvPr/>
            </p:nvSpPr>
            <p:spPr>
              <a:xfrm>
                <a:off x="2998788" y="2954338"/>
                <a:ext cx="9600" cy="82500"/>
              </a:xfrm>
              <a:prstGeom prst="rect">
                <a:avLst/>
              </a:pr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109" name="Google Shape;3990;p20">
                <a:extLst>
                  <a:ext uri="{FF2B5EF4-FFF2-40B4-BE49-F238E27FC236}">
                    <a16:creationId xmlns:a16="http://schemas.microsoft.com/office/drawing/2014/main" id="{46836094-4183-B81D-34A0-652A08C5F687}"/>
                  </a:ext>
                </a:extLst>
              </p:cNvPr>
              <p:cNvSpPr/>
              <p:nvPr/>
            </p:nvSpPr>
            <p:spPr>
              <a:xfrm>
                <a:off x="2959101" y="2871788"/>
                <a:ext cx="90488" cy="165100"/>
              </a:xfrm>
              <a:custGeom>
                <a:avLst/>
                <a:gdLst/>
                <a:ahLst/>
                <a:cxnLst/>
                <a:rect l="l" t="t" r="r" b="b"/>
                <a:pathLst>
                  <a:path w="89" h="165" extrusionOk="0">
                    <a:moveTo>
                      <a:pt x="73" y="6"/>
                    </a:moveTo>
                    <a:cubicBezTo>
                      <a:pt x="54" y="0"/>
                      <a:pt x="34" y="0"/>
                      <a:pt x="16" y="6"/>
                    </a:cubicBezTo>
                    <a:cubicBezTo>
                      <a:pt x="6" y="9"/>
                      <a:pt x="0" y="18"/>
                      <a:pt x="0" y="28"/>
                    </a:cubicBezTo>
                    <a:cubicBezTo>
                      <a:pt x="0" y="77"/>
                      <a:pt x="0" y="77"/>
                      <a:pt x="0" y="77"/>
                    </a:cubicBezTo>
                    <a:cubicBezTo>
                      <a:pt x="0" y="84"/>
                      <a:pt x="6" y="89"/>
                      <a:pt x="12" y="89"/>
                    </a:cubicBezTo>
                    <a:cubicBezTo>
                      <a:pt x="18" y="89"/>
                      <a:pt x="18" y="89"/>
                      <a:pt x="18" y="89"/>
                    </a:cubicBezTo>
                    <a:cubicBezTo>
                      <a:pt x="18" y="165"/>
                      <a:pt x="18" y="165"/>
                      <a:pt x="18" y="165"/>
                    </a:cubicBezTo>
                    <a:cubicBezTo>
                      <a:pt x="28" y="165"/>
                      <a:pt x="28" y="165"/>
                      <a:pt x="28" y="165"/>
                    </a:cubicBezTo>
                    <a:cubicBezTo>
                      <a:pt x="28" y="36"/>
                      <a:pt x="28" y="36"/>
                      <a:pt x="28" y="36"/>
                    </a:cubicBezTo>
                    <a:cubicBezTo>
                      <a:pt x="18" y="36"/>
                      <a:pt x="18" y="36"/>
                      <a:pt x="18" y="36"/>
                    </a:cubicBezTo>
                    <a:cubicBezTo>
                      <a:pt x="18" y="79"/>
                      <a:pt x="18" y="79"/>
                      <a:pt x="18" y="79"/>
                    </a:cubicBezTo>
                    <a:cubicBezTo>
                      <a:pt x="12" y="79"/>
                      <a:pt x="12" y="79"/>
                      <a:pt x="12" y="79"/>
                    </a:cubicBezTo>
                    <a:cubicBezTo>
                      <a:pt x="11" y="79"/>
                      <a:pt x="10" y="78"/>
                      <a:pt x="10" y="77"/>
                    </a:cubicBezTo>
                    <a:cubicBezTo>
                      <a:pt x="10" y="28"/>
                      <a:pt x="10" y="28"/>
                      <a:pt x="10" y="28"/>
                    </a:cubicBezTo>
                    <a:cubicBezTo>
                      <a:pt x="10" y="22"/>
                      <a:pt x="14" y="17"/>
                      <a:pt x="19" y="15"/>
                    </a:cubicBezTo>
                    <a:cubicBezTo>
                      <a:pt x="35" y="10"/>
                      <a:pt x="53" y="10"/>
                      <a:pt x="70" y="16"/>
                    </a:cubicBezTo>
                    <a:cubicBezTo>
                      <a:pt x="75" y="17"/>
                      <a:pt x="78" y="22"/>
                      <a:pt x="78" y="28"/>
                    </a:cubicBezTo>
                    <a:cubicBezTo>
                      <a:pt x="78" y="77"/>
                      <a:pt x="78" y="77"/>
                      <a:pt x="78" y="77"/>
                    </a:cubicBezTo>
                    <a:cubicBezTo>
                      <a:pt x="78" y="78"/>
                      <a:pt x="78" y="79"/>
                      <a:pt x="76" y="79"/>
                    </a:cubicBezTo>
                    <a:cubicBezTo>
                      <a:pt x="71" y="79"/>
                      <a:pt x="71" y="79"/>
                      <a:pt x="71" y="79"/>
                    </a:cubicBezTo>
                    <a:cubicBezTo>
                      <a:pt x="71" y="36"/>
                      <a:pt x="71" y="36"/>
                      <a:pt x="71" y="36"/>
                    </a:cubicBezTo>
                    <a:cubicBezTo>
                      <a:pt x="61" y="36"/>
                      <a:pt x="61" y="36"/>
                      <a:pt x="61" y="36"/>
                    </a:cubicBezTo>
                    <a:cubicBezTo>
                      <a:pt x="61" y="165"/>
                      <a:pt x="61" y="165"/>
                      <a:pt x="61" y="165"/>
                    </a:cubicBezTo>
                    <a:cubicBezTo>
                      <a:pt x="71" y="165"/>
                      <a:pt x="71" y="165"/>
                      <a:pt x="71" y="165"/>
                    </a:cubicBezTo>
                    <a:cubicBezTo>
                      <a:pt x="71" y="89"/>
                      <a:pt x="71" y="89"/>
                      <a:pt x="71" y="89"/>
                    </a:cubicBezTo>
                    <a:cubicBezTo>
                      <a:pt x="76" y="89"/>
                      <a:pt x="76" y="89"/>
                      <a:pt x="76" y="89"/>
                    </a:cubicBezTo>
                    <a:cubicBezTo>
                      <a:pt x="83" y="89"/>
                      <a:pt x="89" y="84"/>
                      <a:pt x="89" y="77"/>
                    </a:cubicBezTo>
                    <a:cubicBezTo>
                      <a:pt x="89" y="28"/>
                      <a:pt x="89" y="28"/>
                      <a:pt x="89" y="28"/>
                    </a:cubicBezTo>
                    <a:cubicBezTo>
                      <a:pt x="89" y="18"/>
                      <a:pt x="82" y="9"/>
                      <a:pt x="73" y="6"/>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110" name="Google Shape;3991;p20">
                <a:extLst>
                  <a:ext uri="{FF2B5EF4-FFF2-40B4-BE49-F238E27FC236}">
                    <a16:creationId xmlns:a16="http://schemas.microsoft.com/office/drawing/2014/main" id="{27B98D1D-F906-EBEC-9392-D0876B30D6E0}"/>
                  </a:ext>
                </a:extLst>
              </p:cNvPr>
              <p:cNvSpPr/>
              <p:nvPr/>
            </p:nvSpPr>
            <p:spPr>
              <a:xfrm>
                <a:off x="3032126" y="2779713"/>
                <a:ext cx="111125" cy="101600"/>
              </a:xfrm>
              <a:custGeom>
                <a:avLst/>
                <a:gdLst/>
                <a:ahLst/>
                <a:cxnLst/>
                <a:rect l="l" t="t" r="r" b="b"/>
                <a:pathLst>
                  <a:path w="111" h="101" extrusionOk="0">
                    <a:moveTo>
                      <a:pt x="111" y="60"/>
                    </a:moveTo>
                    <a:cubicBezTo>
                      <a:pt x="111" y="18"/>
                      <a:pt x="111" y="18"/>
                      <a:pt x="111" y="18"/>
                    </a:cubicBezTo>
                    <a:cubicBezTo>
                      <a:pt x="111" y="8"/>
                      <a:pt x="103" y="0"/>
                      <a:pt x="93" y="0"/>
                    </a:cubicBezTo>
                    <a:cubicBezTo>
                      <a:pt x="18" y="0"/>
                      <a:pt x="18" y="0"/>
                      <a:pt x="18" y="0"/>
                    </a:cubicBezTo>
                    <a:cubicBezTo>
                      <a:pt x="8" y="0"/>
                      <a:pt x="0" y="8"/>
                      <a:pt x="0" y="18"/>
                    </a:cubicBezTo>
                    <a:cubicBezTo>
                      <a:pt x="0" y="60"/>
                      <a:pt x="0" y="60"/>
                      <a:pt x="0" y="60"/>
                    </a:cubicBezTo>
                    <a:cubicBezTo>
                      <a:pt x="0" y="69"/>
                      <a:pt x="7" y="76"/>
                      <a:pt x="15" y="77"/>
                    </a:cubicBezTo>
                    <a:cubicBezTo>
                      <a:pt x="15" y="96"/>
                      <a:pt x="15" y="96"/>
                      <a:pt x="15" y="96"/>
                    </a:cubicBezTo>
                    <a:cubicBezTo>
                      <a:pt x="15" y="98"/>
                      <a:pt x="16" y="100"/>
                      <a:pt x="18" y="100"/>
                    </a:cubicBezTo>
                    <a:cubicBezTo>
                      <a:pt x="19" y="101"/>
                      <a:pt x="19" y="101"/>
                      <a:pt x="20" y="101"/>
                    </a:cubicBezTo>
                    <a:cubicBezTo>
                      <a:pt x="21" y="101"/>
                      <a:pt x="23" y="100"/>
                      <a:pt x="24" y="99"/>
                    </a:cubicBezTo>
                    <a:cubicBezTo>
                      <a:pt x="41" y="78"/>
                      <a:pt x="41" y="78"/>
                      <a:pt x="41" y="78"/>
                    </a:cubicBezTo>
                    <a:cubicBezTo>
                      <a:pt x="93" y="78"/>
                      <a:pt x="93" y="78"/>
                      <a:pt x="93" y="78"/>
                    </a:cubicBezTo>
                    <a:cubicBezTo>
                      <a:pt x="103" y="78"/>
                      <a:pt x="111" y="70"/>
                      <a:pt x="111" y="60"/>
                    </a:cubicBezTo>
                    <a:close/>
                    <a:moveTo>
                      <a:pt x="20" y="68"/>
                    </a:moveTo>
                    <a:cubicBezTo>
                      <a:pt x="18" y="68"/>
                      <a:pt x="18" y="68"/>
                      <a:pt x="18" y="68"/>
                    </a:cubicBezTo>
                    <a:cubicBezTo>
                      <a:pt x="14" y="68"/>
                      <a:pt x="11" y="64"/>
                      <a:pt x="11" y="60"/>
                    </a:cubicBezTo>
                    <a:cubicBezTo>
                      <a:pt x="11" y="18"/>
                      <a:pt x="11" y="18"/>
                      <a:pt x="11" y="18"/>
                    </a:cubicBezTo>
                    <a:cubicBezTo>
                      <a:pt x="11" y="14"/>
                      <a:pt x="14" y="10"/>
                      <a:pt x="18" y="10"/>
                    </a:cubicBezTo>
                    <a:cubicBezTo>
                      <a:pt x="93" y="10"/>
                      <a:pt x="93" y="10"/>
                      <a:pt x="93" y="10"/>
                    </a:cubicBezTo>
                    <a:cubicBezTo>
                      <a:pt x="97" y="10"/>
                      <a:pt x="101" y="14"/>
                      <a:pt x="101" y="18"/>
                    </a:cubicBezTo>
                    <a:cubicBezTo>
                      <a:pt x="101" y="60"/>
                      <a:pt x="101" y="60"/>
                      <a:pt x="101" y="60"/>
                    </a:cubicBezTo>
                    <a:cubicBezTo>
                      <a:pt x="101" y="64"/>
                      <a:pt x="97" y="68"/>
                      <a:pt x="93" y="68"/>
                    </a:cubicBezTo>
                    <a:cubicBezTo>
                      <a:pt x="39" y="68"/>
                      <a:pt x="39" y="68"/>
                      <a:pt x="39" y="68"/>
                    </a:cubicBezTo>
                    <a:cubicBezTo>
                      <a:pt x="37" y="68"/>
                      <a:pt x="36" y="68"/>
                      <a:pt x="35" y="69"/>
                    </a:cubicBezTo>
                    <a:cubicBezTo>
                      <a:pt x="25" y="82"/>
                      <a:pt x="25" y="82"/>
                      <a:pt x="25" y="82"/>
                    </a:cubicBezTo>
                    <a:cubicBezTo>
                      <a:pt x="25" y="73"/>
                      <a:pt x="25" y="73"/>
                      <a:pt x="25" y="73"/>
                    </a:cubicBezTo>
                    <a:cubicBezTo>
                      <a:pt x="25" y="70"/>
                      <a:pt x="22" y="68"/>
                      <a:pt x="20" y="68"/>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111" name="Google Shape;3992;p20">
                <a:extLst>
                  <a:ext uri="{FF2B5EF4-FFF2-40B4-BE49-F238E27FC236}">
                    <a16:creationId xmlns:a16="http://schemas.microsoft.com/office/drawing/2014/main" id="{4A562480-DC06-B40A-9325-B94E6097A3B7}"/>
                  </a:ext>
                </a:extLst>
              </p:cNvPr>
              <p:cNvSpPr/>
              <p:nvPr/>
            </p:nvSpPr>
            <p:spPr>
              <a:xfrm>
                <a:off x="3082926" y="2809876"/>
                <a:ext cx="46038" cy="34925"/>
              </a:xfrm>
              <a:custGeom>
                <a:avLst/>
                <a:gdLst/>
                <a:ahLst/>
                <a:cxnLst/>
                <a:rect l="l" t="t" r="r" b="b"/>
                <a:pathLst>
                  <a:path w="46" h="35" extrusionOk="0">
                    <a:moveTo>
                      <a:pt x="10" y="18"/>
                    </a:moveTo>
                    <a:cubicBezTo>
                      <a:pt x="10" y="13"/>
                      <a:pt x="13" y="10"/>
                      <a:pt x="17" y="10"/>
                    </a:cubicBezTo>
                    <a:cubicBezTo>
                      <a:pt x="46" y="10"/>
                      <a:pt x="46" y="10"/>
                      <a:pt x="46" y="10"/>
                    </a:cubicBezTo>
                    <a:cubicBezTo>
                      <a:pt x="46" y="0"/>
                      <a:pt x="46" y="0"/>
                      <a:pt x="46" y="0"/>
                    </a:cubicBezTo>
                    <a:cubicBezTo>
                      <a:pt x="17" y="0"/>
                      <a:pt x="17" y="0"/>
                      <a:pt x="17" y="0"/>
                    </a:cubicBezTo>
                    <a:cubicBezTo>
                      <a:pt x="8" y="0"/>
                      <a:pt x="0" y="8"/>
                      <a:pt x="0" y="18"/>
                    </a:cubicBezTo>
                    <a:cubicBezTo>
                      <a:pt x="0" y="35"/>
                      <a:pt x="0" y="35"/>
                      <a:pt x="0" y="35"/>
                    </a:cubicBezTo>
                    <a:cubicBezTo>
                      <a:pt x="10" y="35"/>
                      <a:pt x="10" y="35"/>
                      <a:pt x="10" y="35"/>
                    </a:cubicBezTo>
                    <a:lnTo>
                      <a:pt x="10" y="18"/>
                    </a:ln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112" name="Google Shape;3993;p20">
                <a:extLst>
                  <a:ext uri="{FF2B5EF4-FFF2-40B4-BE49-F238E27FC236}">
                    <a16:creationId xmlns:a16="http://schemas.microsoft.com/office/drawing/2014/main" id="{15865988-E5CF-59C1-DB74-FE9E8E80F93F}"/>
                  </a:ext>
                </a:extLst>
              </p:cNvPr>
              <p:cNvSpPr/>
              <p:nvPr/>
            </p:nvSpPr>
            <p:spPr>
              <a:xfrm>
                <a:off x="3082926" y="2809876"/>
                <a:ext cx="111125" cy="101600"/>
              </a:xfrm>
              <a:custGeom>
                <a:avLst/>
                <a:gdLst/>
                <a:ahLst/>
                <a:cxnLst/>
                <a:rect l="l" t="t" r="r" b="b"/>
                <a:pathLst>
                  <a:path w="110" h="101" extrusionOk="0">
                    <a:moveTo>
                      <a:pt x="93" y="0"/>
                    </a:moveTo>
                    <a:cubicBezTo>
                      <a:pt x="64" y="0"/>
                      <a:pt x="64" y="0"/>
                      <a:pt x="64" y="0"/>
                    </a:cubicBezTo>
                    <a:cubicBezTo>
                      <a:pt x="64" y="10"/>
                      <a:pt x="64" y="10"/>
                      <a:pt x="64" y="10"/>
                    </a:cubicBezTo>
                    <a:cubicBezTo>
                      <a:pt x="93" y="10"/>
                      <a:pt x="93" y="10"/>
                      <a:pt x="93" y="10"/>
                    </a:cubicBezTo>
                    <a:cubicBezTo>
                      <a:pt x="97" y="10"/>
                      <a:pt x="100" y="13"/>
                      <a:pt x="100" y="18"/>
                    </a:cubicBezTo>
                    <a:cubicBezTo>
                      <a:pt x="100" y="60"/>
                      <a:pt x="100" y="60"/>
                      <a:pt x="100" y="60"/>
                    </a:cubicBezTo>
                    <a:cubicBezTo>
                      <a:pt x="100" y="64"/>
                      <a:pt x="97" y="68"/>
                      <a:pt x="93" y="68"/>
                    </a:cubicBezTo>
                    <a:cubicBezTo>
                      <a:pt x="91" y="68"/>
                      <a:pt x="91" y="68"/>
                      <a:pt x="91" y="68"/>
                    </a:cubicBezTo>
                    <a:cubicBezTo>
                      <a:pt x="88" y="68"/>
                      <a:pt x="86" y="70"/>
                      <a:pt x="86" y="73"/>
                    </a:cubicBezTo>
                    <a:cubicBezTo>
                      <a:pt x="86" y="82"/>
                      <a:pt x="86" y="82"/>
                      <a:pt x="86" y="82"/>
                    </a:cubicBezTo>
                    <a:cubicBezTo>
                      <a:pt x="76" y="69"/>
                      <a:pt x="76" y="69"/>
                      <a:pt x="76" y="69"/>
                    </a:cubicBezTo>
                    <a:cubicBezTo>
                      <a:pt x="75" y="68"/>
                      <a:pt x="73" y="68"/>
                      <a:pt x="72" y="68"/>
                    </a:cubicBezTo>
                    <a:cubicBezTo>
                      <a:pt x="17" y="68"/>
                      <a:pt x="17" y="68"/>
                      <a:pt x="17" y="68"/>
                    </a:cubicBezTo>
                    <a:cubicBezTo>
                      <a:pt x="13" y="68"/>
                      <a:pt x="10" y="64"/>
                      <a:pt x="10" y="60"/>
                    </a:cubicBezTo>
                    <a:cubicBezTo>
                      <a:pt x="10" y="50"/>
                      <a:pt x="10" y="50"/>
                      <a:pt x="10" y="50"/>
                    </a:cubicBezTo>
                    <a:cubicBezTo>
                      <a:pt x="0" y="50"/>
                      <a:pt x="0" y="50"/>
                      <a:pt x="0" y="50"/>
                    </a:cubicBezTo>
                    <a:cubicBezTo>
                      <a:pt x="0" y="60"/>
                      <a:pt x="0" y="60"/>
                      <a:pt x="0" y="60"/>
                    </a:cubicBezTo>
                    <a:cubicBezTo>
                      <a:pt x="0" y="70"/>
                      <a:pt x="8" y="78"/>
                      <a:pt x="17" y="78"/>
                    </a:cubicBezTo>
                    <a:cubicBezTo>
                      <a:pt x="69" y="78"/>
                      <a:pt x="69" y="78"/>
                      <a:pt x="69" y="78"/>
                    </a:cubicBezTo>
                    <a:cubicBezTo>
                      <a:pt x="87" y="99"/>
                      <a:pt x="87" y="99"/>
                      <a:pt x="87" y="99"/>
                    </a:cubicBezTo>
                    <a:cubicBezTo>
                      <a:pt x="88" y="100"/>
                      <a:pt x="89" y="101"/>
                      <a:pt x="91" y="101"/>
                    </a:cubicBezTo>
                    <a:cubicBezTo>
                      <a:pt x="91" y="101"/>
                      <a:pt x="92" y="101"/>
                      <a:pt x="93" y="100"/>
                    </a:cubicBezTo>
                    <a:cubicBezTo>
                      <a:pt x="95" y="100"/>
                      <a:pt x="96" y="98"/>
                      <a:pt x="96" y="96"/>
                    </a:cubicBezTo>
                    <a:cubicBezTo>
                      <a:pt x="96" y="77"/>
                      <a:pt x="96" y="77"/>
                      <a:pt x="96" y="77"/>
                    </a:cubicBezTo>
                    <a:cubicBezTo>
                      <a:pt x="104" y="76"/>
                      <a:pt x="110" y="68"/>
                      <a:pt x="110" y="60"/>
                    </a:cubicBezTo>
                    <a:cubicBezTo>
                      <a:pt x="110" y="18"/>
                      <a:pt x="110" y="18"/>
                      <a:pt x="110" y="18"/>
                    </a:cubicBezTo>
                    <a:cubicBezTo>
                      <a:pt x="110" y="8"/>
                      <a:pt x="102" y="0"/>
                      <a:pt x="93" y="0"/>
                    </a:cubicBezTo>
                    <a:close/>
                  </a:path>
                </a:pathLst>
              </a:custGeom>
              <a:solidFill>
                <a:schemeClr val="dk1"/>
              </a:solidFill>
              <a:ln>
                <a:noFill/>
              </a:ln>
            </p:spPr>
            <p:txBody>
              <a:bodyPr spcFirstLastPara="1" wrap="square" lIns="79125" tIns="39550" rIns="79125" bIns="39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grpSp>
        <p:pic>
          <p:nvPicPr>
            <p:cNvPr id="113" name="Picture 4" descr="Greenpeace UK">
              <a:extLst>
                <a:ext uri="{FF2B5EF4-FFF2-40B4-BE49-F238E27FC236}">
                  <a16:creationId xmlns:a16="http://schemas.microsoft.com/office/drawing/2014/main" id="{0803DB05-570D-6F20-C47A-FF51A5E0227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381818" y="3894657"/>
              <a:ext cx="684526" cy="10792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6" descr="National Energy Action (NEA) - the UK's leading fuel poverty charity">
              <a:extLst>
                <a:ext uri="{FF2B5EF4-FFF2-40B4-BE49-F238E27FC236}">
                  <a16:creationId xmlns:a16="http://schemas.microsoft.com/office/drawing/2014/main" id="{52E32D01-74E7-102F-B1A8-40110781453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46012" y="4882200"/>
              <a:ext cx="410752" cy="396091"/>
            </a:xfrm>
            <a:prstGeom prst="rect">
              <a:avLst/>
            </a:prstGeom>
            <a:noFill/>
            <a:extLst>
              <a:ext uri="{909E8E84-426E-40DD-AFC4-6F175D3DCCD1}">
                <a14:hiddenFill xmlns:a14="http://schemas.microsoft.com/office/drawing/2010/main">
                  <a:solidFill>
                    <a:srgbClr val="FFFFFF"/>
                  </a:solidFill>
                </a14:hiddenFill>
              </a:ext>
            </a:extLst>
          </p:spPr>
        </p:pic>
        <p:sp>
          <p:nvSpPr>
            <p:cNvPr id="115" name="TextBox 114">
              <a:extLst>
                <a:ext uri="{FF2B5EF4-FFF2-40B4-BE49-F238E27FC236}">
                  <a16:creationId xmlns:a16="http://schemas.microsoft.com/office/drawing/2014/main" id="{B543EB82-90C6-8970-930F-4E955D868A84}"/>
                </a:ext>
              </a:extLst>
            </p:cNvPr>
            <p:cNvSpPr txBox="1"/>
            <p:nvPr/>
          </p:nvSpPr>
          <p:spPr>
            <a:xfrm>
              <a:off x="5137357" y="2869202"/>
              <a:ext cx="173265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Flexibility </a:t>
              </a:r>
              <a:r>
                <a:rPr lang="en-GB" sz="1200" b="1" kern="0">
                  <a:solidFill>
                    <a:schemeClr val="tx1">
                      <a:lumMod val="85000"/>
                      <a:lumOff val="15000"/>
                    </a:schemeClr>
                  </a:solidFill>
                  <a:latin typeface="Arial" panose="020B0604020202020204" pitchFamily="34" charset="0"/>
                  <a:cs typeface="Arial" panose="020B0604020202020204" pitchFamily="34" charset="0"/>
                </a:rPr>
                <a:t>providers/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aggregators</a:t>
              </a:r>
            </a:p>
          </p:txBody>
        </p:sp>
        <p:pic>
          <p:nvPicPr>
            <p:cNvPr id="116" name="Picture 2" descr="Kiwi Power Company Profile: Valuation, Investors ...">
              <a:extLst>
                <a:ext uri="{FF2B5EF4-FFF2-40B4-BE49-F238E27FC236}">
                  <a16:creationId xmlns:a16="http://schemas.microsoft.com/office/drawing/2014/main" id="{2B0911AB-6B97-18EE-6613-DA3B7703E941}"/>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32084" b="32396"/>
            <a:stretch/>
          </p:blipFill>
          <p:spPr bwMode="auto">
            <a:xfrm>
              <a:off x="7611975" y="3250165"/>
              <a:ext cx="767741" cy="262973"/>
            </a:xfrm>
            <a:prstGeom prst="rect">
              <a:avLst/>
            </a:prstGeom>
            <a:noFill/>
            <a:extLst>
              <a:ext uri="{909E8E84-426E-40DD-AFC4-6F175D3DCCD1}">
                <a14:hiddenFill xmlns:a14="http://schemas.microsoft.com/office/drawing/2010/main">
                  <a:solidFill>
                    <a:srgbClr val="FFFFFF"/>
                  </a:solidFill>
                </a14:hiddenFill>
              </a:ext>
            </a:extLst>
          </p:spPr>
        </p:pic>
        <p:grpSp>
          <p:nvGrpSpPr>
            <p:cNvPr id="117" name="Google Shape;4994;p26">
              <a:extLst>
                <a:ext uri="{FF2B5EF4-FFF2-40B4-BE49-F238E27FC236}">
                  <a16:creationId xmlns:a16="http://schemas.microsoft.com/office/drawing/2014/main" id="{590F72B8-CE68-9366-1394-81771D8975D0}"/>
                </a:ext>
              </a:extLst>
            </p:cNvPr>
            <p:cNvGrpSpPr/>
            <p:nvPr/>
          </p:nvGrpSpPr>
          <p:grpSpPr>
            <a:xfrm>
              <a:off x="6980115" y="3122494"/>
              <a:ext cx="473630" cy="401073"/>
              <a:chOff x="457200" y="4852845"/>
              <a:chExt cx="265112" cy="233362"/>
            </a:xfrm>
          </p:grpSpPr>
          <p:sp>
            <p:nvSpPr>
              <p:cNvPr id="118" name="Google Shape;4995;p26">
                <a:extLst>
                  <a:ext uri="{FF2B5EF4-FFF2-40B4-BE49-F238E27FC236}">
                    <a16:creationId xmlns:a16="http://schemas.microsoft.com/office/drawing/2014/main" id="{969CECD3-D7C6-DA81-896D-FBD79D3384D3}"/>
                  </a:ext>
                </a:extLst>
              </p:cNvPr>
              <p:cNvSpPr/>
              <p:nvPr/>
            </p:nvSpPr>
            <p:spPr>
              <a:xfrm>
                <a:off x="608012" y="4852845"/>
                <a:ext cx="114300" cy="92075"/>
              </a:xfrm>
              <a:custGeom>
                <a:avLst/>
                <a:gdLst/>
                <a:ahLst/>
                <a:cxnLst/>
                <a:rect l="l" t="t" r="r" b="b"/>
                <a:pathLst>
                  <a:path w="113" h="92" extrusionOk="0">
                    <a:moveTo>
                      <a:pt x="67" y="92"/>
                    </a:moveTo>
                    <a:cubicBezTo>
                      <a:pt x="66" y="92"/>
                      <a:pt x="65" y="92"/>
                      <a:pt x="65" y="92"/>
                    </a:cubicBezTo>
                    <a:cubicBezTo>
                      <a:pt x="63" y="91"/>
                      <a:pt x="62" y="89"/>
                      <a:pt x="62" y="87"/>
                    </a:cubicBezTo>
                    <a:cubicBezTo>
                      <a:pt x="62" y="70"/>
                      <a:pt x="62" y="70"/>
                      <a:pt x="62" y="70"/>
                    </a:cubicBezTo>
                    <a:cubicBezTo>
                      <a:pt x="0" y="70"/>
                      <a:pt x="0" y="70"/>
                      <a:pt x="0" y="70"/>
                    </a:cubicBezTo>
                    <a:cubicBezTo>
                      <a:pt x="0" y="60"/>
                      <a:pt x="0" y="60"/>
                      <a:pt x="0" y="60"/>
                    </a:cubicBezTo>
                    <a:cubicBezTo>
                      <a:pt x="67" y="60"/>
                      <a:pt x="67" y="60"/>
                      <a:pt x="67" y="60"/>
                    </a:cubicBezTo>
                    <a:cubicBezTo>
                      <a:pt x="69" y="60"/>
                      <a:pt x="72" y="62"/>
                      <a:pt x="72" y="65"/>
                    </a:cubicBezTo>
                    <a:cubicBezTo>
                      <a:pt x="72" y="75"/>
                      <a:pt x="72" y="75"/>
                      <a:pt x="72" y="75"/>
                    </a:cubicBezTo>
                    <a:cubicBezTo>
                      <a:pt x="100" y="46"/>
                      <a:pt x="100" y="46"/>
                      <a:pt x="100" y="46"/>
                    </a:cubicBezTo>
                    <a:cubicBezTo>
                      <a:pt x="72" y="17"/>
                      <a:pt x="72" y="17"/>
                      <a:pt x="72" y="17"/>
                    </a:cubicBezTo>
                    <a:cubicBezTo>
                      <a:pt x="72" y="26"/>
                      <a:pt x="72" y="26"/>
                      <a:pt x="72" y="26"/>
                    </a:cubicBezTo>
                    <a:cubicBezTo>
                      <a:pt x="72" y="29"/>
                      <a:pt x="69" y="31"/>
                      <a:pt x="67" y="31"/>
                    </a:cubicBezTo>
                    <a:cubicBezTo>
                      <a:pt x="0" y="31"/>
                      <a:pt x="0" y="31"/>
                      <a:pt x="0" y="31"/>
                    </a:cubicBezTo>
                    <a:cubicBezTo>
                      <a:pt x="0" y="21"/>
                      <a:pt x="0" y="21"/>
                      <a:pt x="0" y="21"/>
                    </a:cubicBezTo>
                    <a:cubicBezTo>
                      <a:pt x="62" y="21"/>
                      <a:pt x="62" y="21"/>
                      <a:pt x="62" y="21"/>
                    </a:cubicBezTo>
                    <a:cubicBezTo>
                      <a:pt x="62" y="5"/>
                      <a:pt x="62" y="5"/>
                      <a:pt x="62" y="5"/>
                    </a:cubicBezTo>
                    <a:cubicBezTo>
                      <a:pt x="62" y="3"/>
                      <a:pt x="63" y="2"/>
                      <a:pt x="65" y="1"/>
                    </a:cubicBezTo>
                    <a:cubicBezTo>
                      <a:pt x="66" y="0"/>
                      <a:pt x="69" y="0"/>
                      <a:pt x="70" y="2"/>
                    </a:cubicBezTo>
                    <a:cubicBezTo>
                      <a:pt x="111" y="43"/>
                      <a:pt x="111" y="43"/>
                      <a:pt x="111" y="43"/>
                    </a:cubicBezTo>
                    <a:cubicBezTo>
                      <a:pt x="113" y="45"/>
                      <a:pt x="113" y="48"/>
                      <a:pt x="111" y="50"/>
                    </a:cubicBezTo>
                    <a:cubicBezTo>
                      <a:pt x="70" y="91"/>
                      <a:pt x="70" y="91"/>
                      <a:pt x="70" y="91"/>
                    </a:cubicBezTo>
                    <a:cubicBezTo>
                      <a:pt x="69" y="92"/>
                      <a:pt x="68" y="92"/>
                      <a:pt x="67" y="92"/>
                    </a:cubicBezTo>
                    <a:close/>
                  </a:path>
                </a:pathLst>
              </a:custGeom>
              <a:solidFill>
                <a:schemeClr val="dk1"/>
              </a:solidFill>
              <a:ln>
                <a:noFill/>
              </a:ln>
            </p:spPr>
            <p:txBody>
              <a:bodyPr spcFirstLastPara="1" wrap="square" lIns="79125" tIns="39550" rIns="79125" bIns="395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grpSp>
            <p:nvGrpSpPr>
              <p:cNvPr id="119" name="Google Shape;4996;p26">
                <a:extLst>
                  <a:ext uri="{FF2B5EF4-FFF2-40B4-BE49-F238E27FC236}">
                    <a16:creationId xmlns:a16="http://schemas.microsoft.com/office/drawing/2014/main" id="{4BF89FF0-C450-3C06-A06D-2EACE2FAFBE5}"/>
                  </a:ext>
                </a:extLst>
              </p:cNvPr>
              <p:cNvGrpSpPr/>
              <p:nvPr/>
            </p:nvGrpSpPr>
            <p:grpSpPr>
              <a:xfrm>
                <a:off x="457200" y="4852845"/>
                <a:ext cx="233363" cy="233362"/>
                <a:chOff x="457200" y="4264026"/>
                <a:chExt cx="233363" cy="233362"/>
              </a:xfrm>
            </p:grpSpPr>
            <p:sp>
              <p:nvSpPr>
                <p:cNvPr id="120" name="Google Shape;4997;p26">
                  <a:extLst>
                    <a:ext uri="{FF2B5EF4-FFF2-40B4-BE49-F238E27FC236}">
                      <a16:creationId xmlns:a16="http://schemas.microsoft.com/office/drawing/2014/main" id="{C4965DA7-98A6-3462-B302-C155E185A0D0}"/>
                    </a:ext>
                  </a:extLst>
                </p:cNvPr>
                <p:cNvSpPr/>
                <p:nvPr/>
              </p:nvSpPr>
              <p:spPr>
                <a:xfrm>
                  <a:off x="457200" y="4284663"/>
                  <a:ext cx="211138" cy="212725"/>
                </a:xfrm>
                <a:custGeom>
                  <a:avLst/>
                  <a:gdLst/>
                  <a:ahLst/>
                  <a:cxnLst/>
                  <a:rect l="l" t="t" r="r" b="b"/>
                  <a:pathLst>
                    <a:path w="211" h="212" extrusionOk="0">
                      <a:moveTo>
                        <a:pt x="101" y="212"/>
                      </a:moveTo>
                      <a:cubicBezTo>
                        <a:pt x="76" y="210"/>
                        <a:pt x="53" y="201"/>
                        <a:pt x="35" y="184"/>
                      </a:cubicBezTo>
                      <a:cubicBezTo>
                        <a:pt x="41" y="177"/>
                        <a:pt x="41" y="177"/>
                        <a:pt x="41" y="177"/>
                      </a:cubicBezTo>
                      <a:cubicBezTo>
                        <a:pt x="58" y="192"/>
                        <a:pt x="79" y="201"/>
                        <a:pt x="101" y="202"/>
                      </a:cubicBezTo>
                      <a:lnTo>
                        <a:pt x="101" y="212"/>
                      </a:lnTo>
                      <a:close/>
                      <a:moveTo>
                        <a:pt x="110" y="211"/>
                      </a:moveTo>
                      <a:cubicBezTo>
                        <a:pt x="110" y="201"/>
                        <a:pt x="110" y="201"/>
                        <a:pt x="110" y="201"/>
                      </a:cubicBezTo>
                      <a:cubicBezTo>
                        <a:pt x="138" y="200"/>
                        <a:pt x="165" y="186"/>
                        <a:pt x="182" y="163"/>
                      </a:cubicBezTo>
                      <a:cubicBezTo>
                        <a:pt x="190" y="170"/>
                        <a:pt x="190" y="170"/>
                        <a:pt x="190" y="170"/>
                      </a:cubicBezTo>
                      <a:cubicBezTo>
                        <a:pt x="171" y="195"/>
                        <a:pt x="142" y="210"/>
                        <a:pt x="110" y="211"/>
                      </a:cubicBezTo>
                      <a:close/>
                      <a:moveTo>
                        <a:pt x="28" y="178"/>
                      </a:moveTo>
                      <a:cubicBezTo>
                        <a:pt x="11" y="159"/>
                        <a:pt x="1" y="135"/>
                        <a:pt x="0" y="111"/>
                      </a:cubicBezTo>
                      <a:cubicBezTo>
                        <a:pt x="10" y="110"/>
                        <a:pt x="10" y="110"/>
                        <a:pt x="10" y="110"/>
                      </a:cubicBezTo>
                      <a:cubicBezTo>
                        <a:pt x="11" y="133"/>
                        <a:pt x="20" y="154"/>
                        <a:pt x="35" y="171"/>
                      </a:cubicBezTo>
                      <a:lnTo>
                        <a:pt x="28" y="178"/>
                      </a:lnTo>
                      <a:close/>
                      <a:moveTo>
                        <a:pt x="101" y="172"/>
                      </a:moveTo>
                      <a:cubicBezTo>
                        <a:pt x="87" y="171"/>
                        <a:pt x="73" y="166"/>
                        <a:pt x="62" y="157"/>
                      </a:cubicBezTo>
                      <a:cubicBezTo>
                        <a:pt x="69" y="149"/>
                        <a:pt x="69" y="149"/>
                        <a:pt x="69" y="149"/>
                      </a:cubicBezTo>
                      <a:cubicBezTo>
                        <a:pt x="78" y="157"/>
                        <a:pt x="89" y="162"/>
                        <a:pt x="101" y="162"/>
                      </a:cubicBezTo>
                      <a:lnTo>
                        <a:pt x="101" y="172"/>
                      </a:lnTo>
                      <a:close/>
                      <a:moveTo>
                        <a:pt x="110" y="172"/>
                      </a:moveTo>
                      <a:cubicBezTo>
                        <a:pt x="110" y="162"/>
                        <a:pt x="110" y="162"/>
                        <a:pt x="110" y="162"/>
                      </a:cubicBezTo>
                      <a:cubicBezTo>
                        <a:pt x="127" y="161"/>
                        <a:pt x="143" y="152"/>
                        <a:pt x="153" y="137"/>
                      </a:cubicBezTo>
                      <a:cubicBezTo>
                        <a:pt x="161" y="143"/>
                        <a:pt x="161" y="143"/>
                        <a:pt x="161" y="143"/>
                      </a:cubicBezTo>
                      <a:cubicBezTo>
                        <a:pt x="150" y="160"/>
                        <a:pt x="131" y="171"/>
                        <a:pt x="110" y="172"/>
                      </a:cubicBezTo>
                      <a:close/>
                      <a:moveTo>
                        <a:pt x="55" y="150"/>
                      </a:moveTo>
                      <a:cubicBezTo>
                        <a:pt x="46" y="139"/>
                        <a:pt x="40" y="125"/>
                        <a:pt x="39" y="111"/>
                      </a:cubicBezTo>
                      <a:cubicBezTo>
                        <a:pt x="49" y="110"/>
                        <a:pt x="49" y="110"/>
                        <a:pt x="49" y="110"/>
                      </a:cubicBezTo>
                      <a:cubicBezTo>
                        <a:pt x="50" y="122"/>
                        <a:pt x="55" y="134"/>
                        <a:pt x="63" y="143"/>
                      </a:cubicBezTo>
                      <a:lnTo>
                        <a:pt x="55" y="150"/>
                      </a:lnTo>
                      <a:close/>
                      <a:moveTo>
                        <a:pt x="211" y="106"/>
                      </a:moveTo>
                      <a:cubicBezTo>
                        <a:pt x="201" y="106"/>
                        <a:pt x="201" y="106"/>
                        <a:pt x="201" y="106"/>
                      </a:cubicBezTo>
                      <a:cubicBezTo>
                        <a:pt x="201" y="105"/>
                        <a:pt x="201" y="104"/>
                        <a:pt x="201" y="104"/>
                      </a:cubicBezTo>
                      <a:cubicBezTo>
                        <a:pt x="206" y="104"/>
                        <a:pt x="206" y="104"/>
                        <a:pt x="206" y="104"/>
                      </a:cubicBezTo>
                      <a:cubicBezTo>
                        <a:pt x="201" y="104"/>
                        <a:pt x="201" y="104"/>
                        <a:pt x="201" y="104"/>
                      </a:cubicBezTo>
                      <a:cubicBezTo>
                        <a:pt x="201" y="88"/>
                        <a:pt x="197" y="74"/>
                        <a:pt x="190" y="60"/>
                      </a:cubicBezTo>
                      <a:cubicBezTo>
                        <a:pt x="199" y="55"/>
                        <a:pt x="199" y="55"/>
                        <a:pt x="199" y="55"/>
                      </a:cubicBezTo>
                      <a:cubicBezTo>
                        <a:pt x="207" y="70"/>
                        <a:pt x="211" y="86"/>
                        <a:pt x="211" y="103"/>
                      </a:cubicBezTo>
                      <a:cubicBezTo>
                        <a:pt x="211" y="104"/>
                        <a:pt x="211" y="105"/>
                        <a:pt x="211" y="106"/>
                      </a:cubicBezTo>
                      <a:close/>
                      <a:moveTo>
                        <a:pt x="172" y="106"/>
                      </a:moveTo>
                      <a:cubicBezTo>
                        <a:pt x="162" y="106"/>
                        <a:pt x="162" y="106"/>
                        <a:pt x="162" y="106"/>
                      </a:cubicBezTo>
                      <a:cubicBezTo>
                        <a:pt x="162" y="106"/>
                        <a:pt x="162" y="105"/>
                        <a:pt x="162" y="105"/>
                      </a:cubicBezTo>
                      <a:cubicBezTo>
                        <a:pt x="162" y="88"/>
                        <a:pt x="154" y="72"/>
                        <a:pt x="142" y="62"/>
                      </a:cubicBezTo>
                      <a:cubicBezTo>
                        <a:pt x="148" y="54"/>
                        <a:pt x="148" y="54"/>
                        <a:pt x="148" y="54"/>
                      </a:cubicBezTo>
                      <a:cubicBezTo>
                        <a:pt x="163" y="66"/>
                        <a:pt x="172" y="85"/>
                        <a:pt x="172" y="104"/>
                      </a:cubicBezTo>
                      <a:cubicBezTo>
                        <a:pt x="172" y="105"/>
                        <a:pt x="172" y="105"/>
                        <a:pt x="172" y="106"/>
                      </a:cubicBezTo>
                      <a:close/>
                      <a:moveTo>
                        <a:pt x="49" y="102"/>
                      </a:moveTo>
                      <a:cubicBezTo>
                        <a:pt x="39" y="101"/>
                        <a:pt x="39" y="101"/>
                        <a:pt x="39" y="101"/>
                      </a:cubicBezTo>
                      <a:cubicBezTo>
                        <a:pt x="40" y="87"/>
                        <a:pt x="45" y="75"/>
                        <a:pt x="53" y="64"/>
                      </a:cubicBezTo>
                      <a:cubicBezTo>
                        <a:pt x="61" y="70"/>
                        <a:pt x="61" y="70"/>
                        <a:pt x="61" y="70"/>
                      </a:cubicBezTo>
                      <a:cubicBezTo>
                        <a:pt x="54" y="79"/>
                        <a:pt x="50" y="90"/>
                        <a:pt x="49" y="102"/>
                      </a:cubicBezTo>
                      <a:close/>
                      <a:moveTo>
                        <a:pt x="10" y="101"/>
                      </a:moveTo>
                      <a:cubicBezTo>
                        <a:pt x="0" y="101"/>
                        <a:pt x="0" y="101"/>
                        <a:pt x="0" y="101"/>
                      </a:cubicBezTo>
                      <a:cubicBezTo>
                        <a:pt x="1" y="77"/>
                        <a:pt x="10" y="55"/>
                        <a:pt x="26" y="36"/>
                      </a:cubicBezTo>
                      <a:cubicBezTo>
                        <a:pt x="33" y="43"/>
                        <a:pt x="33" y="43"/>
                        <a:pt x="33" y="43"/>
                      </a:cubicBezTo>
                      <a:cubicBezTo>
                        <a:pt x="19" y="59"/>
                        <a:pt x="11" y="80"/>
                        <a:pt x="10" y="101"/>
                      </a:cubicBezTo>
                      <a:close/>
                      <a:moveTo>
                        <a:pt x="67" y="64"/>
                      </a:moveTo>
                      <a:cubicBezTo>
                        <a:pt x="60" y="57"/>
                        <a:pt x="60" y="57"/>
                        <a:pt x="60" y="57"/>
                      </a:cubicBezTo>
                      <a:cubicBezTo>
                        <a:pt x="72" y="45"/>
                        <a:pt x="88" y="39"/>
                        <a:pt x="105" y="39"/>
                      </a:cubicBezTo>
                      <a:cubicBezTo>
                        <a:pt x="105" y="49"/>
                        <a:pt x="105" y="49"/>
                        <a:pt x="105" y="49"/>
                      </a:cubicBezTo>
                      <a:cubicBezTo>
                        <a:pt x="91" y="49"/>
                        <a:pt x="77" y="54"/>
                        <a:pt x="67" y="64"/>
                      </a:cubicBezTo>
                      <a:close/>
                      <a:moveTo>
                        <a:pt x="39" y="37"/>
                      </a:moveTo>
                      <a:cubicBezTo>
                        <a:pt x="32" y="29"/>
                        <a:pt x="32" y="29"/>
                        <a:pt x="32" y="29"/>
                      </a:cubicBezTo>
                      <a:cubicBezTo>
                        <a:pt x="52" y="10"/>
                        <a:pt x="78" y="0"/>
                        <a:pt x="105" y="0"/>
                      </a:cubicBezTo>
                      <a:cubicBezTo>
                        <a:pt x="105" y="10"/>
                        <a:pt x="105" y="10"/>
                        <a:pt x="105" y="10"/>
                      </a:cubicBezTo>
                      <a:cubicBezTo>
                        <a:pt x="81" y="10"/>
                        <a:pt x="57" y="19"/>
                        <a:pt x="39" y="37"/>
                      </a:cubicBezTo>
                      <a:close/>
                    </a:path>
                  </a:pathLst>
                </a:custGeom>
                <a:solidFill>
                  <a:schemeClr val="dk1"/>
                </a:solidFill>
                <a:ln>
                  <a:noFill/>
                </a:ln>
              </p:spPr>
              <p:txBody>
                <a:bodyPr spcFirstLastPara="1" wrap="square" lIns="79125" tIns="39550" rIns="79125" bIns="395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121" name="Google Shape;4998;p26">
                  <a:extLst>
                    <a:ext uri="{FF2B5EF4-FFF2-40B4-BE49-F238E27FC236}">
                      <a16:creationId xmlns:a16="http://schemas.microsoft.com/office/drawing/2014/main" id="{40637C8E-0700-08D9-382D-6E8594820B01}"/>
                    </a:ext>
                  </a:extLst>
                </p:cNvPr>
                <p:cNvSpPr/>
                <p:nvPr/>
              </p:nvSpPr>
              <p:spPr>
                <a:xfrm>
                  <a:off x="560387" y="4264026"/>
                  <a:ext cx="50800" cy="92075"/>
                </a:xfrm>
                <a:custGeom>
                  <a:avLst/>
                  <a:gdLst/>
                  <a:ahLst/>
                  <a:cxnLst/>
                  <a:rect l="l" t="t" r="r" b="b"/>
                  <a:pathLst>
                    <a:path w="51" h="92" extrusionOk="0">
                      <a:moveTo>
                        <a:pt x="5" y="92"/>
                      </a:moveTo>
                      <a:cubicBezTo>
                        <a:pt x="4" y="92"/>
                        <a:pt x="4" y="92"/>
                        <a:pt x="3" y="92"/>
                      </a:cubicBezTo>
                      <a:cubicBezTo>
                        <a:pt x="1" y="91"/>
                        <a:pt x="0" y="89"/>
                        <a:pt x="0" y="87"/>
                      </a:cubicBezTo>
                      <a:cubicBezTo>
                        <a:pt x="0" y="60"/>
                        <a:pt x="0" y="60"/>
                        <a:pt x="0" y="60"/>
                      </a:cubicBezTo>
                      <a:cubicBezTo>
                        <a:pt x="5" y="60"/>
                        <a:pt x="5" y="60"/>
                        <a:pt x="5" y="60"/>
                      </a:cubicBezTo>
                      <a:cubicBezTo>
                        <a:pt x="8" y="60"/>
                        <a:pt x="10" y="62"/>
                        <a:pt x="10" y="65"/>
                      </a:cubicBezTo>
                      <a:cubicBezTo>
                        <a:pt x="10" y="75"/>
                        <a:pt x="10" y="75"/>
                        <a:pt x="10" y="75"/>
                      </a:cubicBezTo>
                      <a:cubicBezTo>
                        <a:pt x="39" y="46"/>
                        <a:pt x="39" y="46"/>
                        <a:pt x="39" y="46"/>
                      </a:cubicBezTo>
                      <a:cubicBezTo>
                        <a:pt x="10" y="17"/>
                        <a:pt x="10" y="17"/>
                        <a:pt x="10" y="17"/>
                      </a:cubicBezTo>
                      <a:cubicBezTo>
                        <a:pt x="10" y="26"/>
                        <a:pt x="10" y="26"/>
                        <a:pt x="10" y="26"/>
                      </a:cubicBezTo>
                      <a:cubicBezTo>
                        <a:pt x="10" y="29"/>
                        <a:pt x="8" y="31"/>
                        <a:pt x="5" y="31"/>
                      </a:cubicBezTo>
                      <a:cubicBezTo>
                        <a:pt x="0" y="31"/>
                        <a:pt x="0" y="31"/>
                        <a:pt x="0" y="31"/>
                      </a:cubicBezTo>
                      <a:cubicBezTo>
                        <a:pt x="0" y="5"/>
                        <a:pt x="0" y="5"/>
                        <a:pt x="0" y="5"/>
                      </a:cubicBezTo>
                      <a:cubicBezTo>
                        <a:pt x="0" y="3"/>
                        <a:pt x="1" y="2"/>
                        <a:pt x="3" y="1"/>
                      </a:cubicBezTo>
                      <a:cubicBezTo>
                        <a:pt x="5" y="0"/>
                        <a:pt x="7" y="0"/>
                        <a:pt x="9" y="2"/>
                      </a:cubicBezTo>
                      <a:cubicBezTo>
                        <a:pt x="50" y="43"/>
                        <a:pt x="50" y="43"/>
                        <a:pt x="50" y="43"/>
                      </a:cubicBezTo>
                      <a:cubicBezTo>
                        <a:pt x="51" y="44"/>
                        <a:pt x="51" y="45"/>
                        <a:pt x="51" y="46"/>
                      </a:cubicBezTo>
                      <a:cubicBezTo>
                        <a:pt x="51" y="48"/>
                        <a:pt x="51" y="49"/>
                        <a:pt x="50" y="50"/>
                      </a:cubicBezTo>
                      <a:cubicBezTo>
                        <a:pt x="9" y="91"/>
                        <a:pt x="9" y="91"/>
                        <a:pt x="9" y="91"/>
                      </a:cubicBezTo>
                      <a:cubicBezTo>
                        <a:pt x="8" y="92"/>
                        <a:pt x="6" y="92"/>
                        <a:pt x="5" y="92"/>
                      </a:cubicBezTo>
                      <a:close/>
                    </a:path>
                  </a:pathLst>
                </a:custGeom>
                <a:solidFill>
                  <a:schemeClr val="dk1"/>
                </a:solidFill>
                <a:ln>
                  <a:noFill/>
                </a:ln>
              </p:spPr>
              <p:txBody>
                <a:bodyPr spcFirstLastPara="1" wrap="square" lIns="79125" tIns="39550" rIns="79125" bIns="395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sp>
              <p:nvSpPr>
                <p:cNvPr id="122" name="Google Shape;4999;p26">
                  <a:extLst>
                    <a:ext uri="{FF2B5EF4-FFF2-40B4-BE49-F238E27FC236}">
                      <a16:creationId xmlns:a16="http://schemas.microsoft.com/office/drawing/2014/main" id="{31E9BE6B-DFAA-0381-5B4C-504ECEFA92F9}"/>
                    </a:ext>
                  </a:extLst>
                </p:cNvPr>
                <p:cNvSpPr/>
                <p:nvPr/>
              </p:nvSpPr>
              <p:spPr>
                <a:xfrm>
                  <a:off x="596900" y="4387851"/>
                  <a:ext cx="93663" cy="50800"/>
                </a:xfrm>
                <a:custGeom>
                  <a:avLst/>
                  <a:gdLst/>
                  <a:ahLst/>
                  <a:cxnLst/>
                  <a:rect l="l" t="t" r="r" b="b"/>
                  <a:pathLst>
                    <a:path w="93" h="51" extrusionOk="0">
                      <a:moveTo>
                        <a:pt x="47" y="51"/>
                      </a:moveTo>
                      <a:cubicBezTo>
                        <a:pt x="46" y="51"/>
                        <a:pt x="44" y="51"/>
                        <a:pt x="43" y="50"/>
                      </a:cubicBezTo>
                      <a:cubicBezTo>
                        <a:pt x="2" y="9"/>
                        <a:pt x="2" y="9"/>
                        <a:pt x="2" y="9"/>
                      </a:cubicBezTo>
                      <a:cubicBezTo>
                        <a:pt x="1" y="8"/>
                        <a:pt x="0" y="5"/>
                        <a:pt x="1" y="4"/>
                      </a:cubicBezTo>
                      <a:cubicBezTo>
                        <a:pt x="2" y="2"/>
                        <a:pt x="4" y="0"/>
                        <a:pt x="6" y="0"/>
                      </a:cubicBezTo>
                      <a:cubicBezTo>
                        <a:pt x="33" y="1"/>
                        <a:pt x="33" y="1"/>
                        <a:pt x="33" y="1"/>
                      </a:cubicBezTo>
                      <a:cubicBezTo>
                        <a:pt x="33" y="5"/>
                        <a:pt x="33" y="5"/>
                        <a:pt x="33" y="5"/>
                      </a:cubicBezTo>
                      <a:cubicBezTo>
                        <a:pt x="33" y="7"/>
                        <a:pt x="33" y="8"/>
                        <a:pt x="32" y="9"/>
                      </a:cubicBezTo>
                      <a:cubicBezTo>
                        <a:pt x="31" y="10"/>
                        <a:pt x="30" y="10"/>
                        <a:pt x="28" y="10"/>
                      </a:cubicBezTo>
                      <a:cubicBezTo>
                        <a:pt x="18" y="10"/>
                        <a:pt x="18" y="10"/>
                        <a:pt x="18" y="10"/>
                      </a:cubicBezTo>
                      <a:cubicBezTo>
                        <a:pt x="47" y="39"/>
                        <a:pt x="47" y="39"/>
                        <a:pt x="47" y="39"/>
                      </a:cubicBezTo>
                      <a:cubicBezTo>
                        <a:pt x="76" y="10"/>
                        <a:pt x="76" y="10"/>
                        <a:pt x="76" y="10"/>
                      </a:cubicBezTo>
                      <a:cubicBezTo>
                        <a:pt x="67" y="10"/>
                        <a:pt x="67" y="10"/>
                        <a:pt x="67" y="10"/>
                      </a:cubicBezTo>
                      <a:cubicBezTo>
                        <a:pt x="65" y="10"/>
                        <a:pt x="62" y="8"/>
                        <a:pt x="62" y="5"/>
                      </a:cubicBezTo>
                      <a:cubicBezTo>
                        <a:pt x="62" y="1"/>
                        <a:pt x="62" y="1"/>
                        <a:pt x="62" y="1"/>
                      </a:cubicBezTo>
                      <a:cubicBezTo>
                        <a:pt x="88" y="0"/>
                        <a:pt x="88" y="0"/>
                        <a:pt x="88" y="0"/>
                      </a:cubicBezTo>
                      <a:cubicBezTo>
                        <a:pt x="90" y="0"/>
                        <a:pt x="92" y="2"/>
                        <a:pt x="92" y="4"/>
                      </a:cubicBezTo>
                      <a:cubicBezTo>
                        <a:pt x="93" y="5"/>
                        <a:pt x="93" y="8"/>
                        <a:pt x="91" y="9"/>
                      </a:cubicBezTo>
                      <a:cubicBezTo>
                        <a:pt x="50" y="50"/>
                        <a:pt x="50" y="50"/>
                        <a:pt x="50" y="50"/>
                      </a:cubicBezTo>
                      <a:cubicBezTo>
                        <a:pt x="49" y="51"/>
                        <a:pt x="48" y="51"/>
                        <a:pt x="47" y="51"/>
                      </a:cubicBezTo>
                      <a:close/>
                    </a:path>
                  </a:pathLst>
                </a:custGeom>
                <a:solidFill>
                  <a:schemeClr val="dk1"/>
                </a:solidFill>
                <a:ln>
                  <a:noFill/>
                </a:ln>
              </p:spPr>
              <p:txBody>
                <a:bodyPr spcFirstLastPara="1" wrap="square" lIns="79125" tIns="39550" rIns="79125" bIns="395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Arial"/>
                    <a:cs typeface="Arial" panose="020B0604020202020204" pitchFamily="34" charset="0"/>
                    <a:sym typeface="Arial"/>
                  </a:endParaRPr>
                </a:p>
              </p:txBody>
            </p:sp>
          </p:grpSp>
        </p:grpSp>
        <p:sp>
          <p:nvSpPr>
            <p:cNvPr id="123" name="TextBox 122">
              <a:extLst>
                <a:ext uri="{FF2B5EF4-FFF2-40B4-BE49-F238E27FC236}">
                  <a16:creationId xmlns:a16="http://schemas.microsoft.com/office/drawing/2014/main" id="{5055A556-13CD-8704-E1AB-5DBD2D69933C}"/>
                </a:ext>
              </a:extLst>
            </p:cNvPr>
            <p:cNvSpPr txBox="1"/>
            <p:nvPr/>
          </p:nvSpPr>
          <p:spPr>
            <a:xfrm>
              <a:off x="6872553" y="1972637"/>
              <a:ext cx="37389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Local Authorities and social housing providers</a:t>
              </a:r>
            </a:p>
          </p:txBody>
        </p:sp>
        <p:pic>
          <p:nvPicPr>
            <p:cNvPr id="124" name="Picture 6" descr="Surrey County Council - Wikipedia">
              <a:extLst>
                <a:ext uri="{FF2B5EF4-FFF2-40B4-BE49-F238E27FC236}">
                  <a16:creationId xmlns:a16="http://schemas.microsoft.com/office/drawing/2014/main" id="{9027613E-B17C-8E0E-B30A-EC8A86BC3F4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30431" y="2922094"/>
              <a:ext cx="453434" cy="347228"/>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0" descr="West Sussex County Council - Wikipedia">
              <a:extLst>
                <a:ext uri="{FF2B5EF4-FFF2-40B4-BE49-F238E27FC236}">
                  <a16:creationId xmlns:a16="http://schemas.microsoft.com/office/drawing/2014/main" id="{251A4ADA-D5BC-7E12-A61E-3DC6CE946F6F}"/>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727729" y="2967795"/>
              <a:ext cx="356690" cy="21984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Demountable UKPN Transformer Blast Barriers: Invicta">
              <a:extLst>
                <a:ext uri="{FF2B5EF4-FFF2-40B4-BE49-F238E27FC236}">
                  <a16:creationId xmlns:a16="http://schemas.microsoft.com/office/drawing/2014/main" id="{D80BFD83-F5FE-8902-6277-B6A5F838D04C}"/>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095533" y="3800094"/>
              <a:ext cx="1210065" cy="453785"/>
            </a:xfrm>
            <a:prstGeom prst="rect">
              <a:avLst/>
            </a:prstGeom>
            <a:noFill/>
            <a:extLst>
              <a:ext uri="{909E8E84-426E-40DD-AFC4-6F175D3DCCD1}">
                <a14:hiddenFill xmlns:a14="http://schemas.microsoft.com/office/drawing/2010/main">
                  <a:solidFill>
                    <a:srgbClr val="FFFFFF"/>
                  </a:solidFill>
                </a14:hiddenFill>
              </a:ext>
            </a:extLst>
          </p:spPr>
        </p:pic>
        <p:sp>
          <p:nvSpPr>
            <p:cNvPr id="127" name="Oval 126">
              <a:extLst>
                <a:ext uri="{FF2B5EF4-FFF2-40B4-BE49-F238E27FC236}">
                  <a16:creationId xmlns:a16="http://schemas.microsoft.com/office/drawing/2014/main" id="{2A108889-CCF3-F378-FC94-E14E2061EE2B}"/>
                </a:ext>
              </a:extLst>
            </p:cNvPr>
            <p:cNvSpPr>
              <a:spLocks noChangeAspect="1" noChangeArrowheads="1"/>
            </p:cNvSpPr>
            <p:nvPr/>
          </p:nvSpPr>
          <p:spPr bwMode="auto">
            <a:xfrm>
              <a:off x="8410878" y="2292514"/>
              <a:ext cx="626440" cy="617098"/>
            </a:xfrm>
            <a:prstGeom prst="ellipse">
              <a:avLst/>
            </a:prstGeom>
            <a:solidFill>
              <a:srgbClr val="BD281E"/>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11BA6D1E-9154-A66A-A879-06E5CB9F15A0}"/>
                </a:ext>
              </a:extLst>
            </p:cNvPr>
            <p:cNvSpPr txBox="1"/>
            <p:nvPr/>
          </p:nvSpPr>
          <p:spPr>
            <a:xfrm>
              <a:off x="9843140" y="2380744"/>
              <a:ext cx="210192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DSOs</a:t>
              </a:r>
            </a:p>
          </p:txBody>
        </p:sp>
        <p:sp>
          <p:nvSpPr>
            <p:cNvPr id="130" name="Oval 129">
              <a:extLst>
                <a:ext uri="{FF2B5EF4-FFF2-40B4-BE49-F238E27FC236}">
                  <a16:creationId xmlns:a16="http://schemas.microsoft.com/office/drawing/2014/main" id="{F5631AC6-386E-E909-6A67-0FB3EF60A296}"/>
                </a:ext>
              </a:extLst>
            </p:cNvPr>
            <p:cNvSpPr>
              <a:spLocks noChangeAspect="1" noChangeArrowheads="1"/>
            </p:cNvSpPr>
            <p:nvPr/>
          </p:nvSpPr>
          <p:spPr bwMode="auto">
            <a:xfrm>
              <a:off x="9222687" y="2465870"/>
              <a:ext cx="626440" cy="617098"/>
            </a:xfrm>
            <a:prstGeom prst="ellipse">
              <a:avLst/>
            </a:prstGeom>
            <a:solidFill>
              <a:srgbClr val="BD281E"/>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131" name="Oval 130">
              <a:extLst>
                <a:ext uri="{FF2B5EF4-FFF2-40B4-BE49-F238E27FC236}">
                  <a16:creationId xmlns:a16="http://schemas.microsoft.com/office/drawing/2014/main" id="{276C87DF-97CB-D082-D4C5-BACF486ABA4E}"/>
                </a:ext>
              </a:extLst>
            </p:cNvPr>
            <p:cNvSpPr>
              <a:spLocks noChangeAspect="1" noChangeArrowheads="1"/>
            </p:cNvSpPr>
            <p:nvPr/>
          </p:nvSpPr>
          <p:spPr bwMode="auto">
            <a:xfrm>
              <a:off x="9834275" y="2946410"/>
              <a:ext cx="626440" cy="617098"/>
            </a:xfrm>
            <a:prstGeom prst="ellipse">
              <a:avLst/>
            </a:prstGeom>
            <a:solidFill>
              <a:schemeClr val="accent2"/>
            </a:solidFill>
            <a:ln w="6350">
              <a:noFill/>
              <a:round/>
              <a:headEnd/>
              <a:tailEnd/>
            </a:ln>
            <a:effectLst/>
          </p:spPr>
          <p:txBody>
            <a:bodyPr lIns="72000" tIns="72000" rIns="72000" bIns="7200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pic>
          <p:nvPicPr>
            <p:cNvPr id="132" name="Graphic 131" descr="House with solid fill">
              <a:extLst>
                <a:ext uri="{FF2B5EF4-FFF2-40B4-BE49-F238E27FC236}">
                  <a16:creationId xmlns:a16="http://schemas.microsoft.com/office/drawing/2014/main" id="{4B34D695-17A5-5285-E411-81E74D23F01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483454" y="2312116"/>
              <a:ext cx="496617" cy="478892"/>
            </a:xfrm>
            <a:prstGeom prst="rect">
              <a:avLst/>
            </a:prstGeom>
          </p:spPr>
        </p:pic>
        <p:sp>
          <p:nvSpPr>
            <p:cNvPr id="133" name="TextBox 132">
              <a:extLst>
                <a:ext uri="{FF2B5EF4-FFF2-40B4-BE49-F238E27FC236}">
                  <a16:creationId xmlns:a16="http://schemas.microsoft.com/office/drawing/2014/main" id="{660F5279-D741-FD48-1171-504AE6C5BD18}"/>
                </a:ext>
              </a:extLst>
            </p:cNvPr>
            <p:cNvSpPr txBox="1"/>
            <p:nvPr/>
          </p:nvSpPr>
          <p:spPr>
            <a:xfrm>
              <a:off x="5442899" y="2398990"/>
              <a:ext cx="210192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Energy Management Companies</a:t>
              </a:r>
            </a:p>
          </p:txBody>
        </p:sp>
        <p:pic>
          <p:nvPicPr>
            <p:cNvPr id="134" name="Graphic 133" descr="Clipboard with solid fill">
              <a:extLst>
                <a:ext uri="{FF2B5EF4-FFF2-40B4-BE49-F238E27FC236}">
                  <a16:creationId xmlns:a16="http://schemas.microsoft.com/office/drawing/2014/main" id="{16C15A2E-DDBD-B115-58F3-A0C9A8F0FA7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621195" y="2574300"/>
              <a:ext cx="445338" cy="445338"/>
            </a:xfrm>
            <a:prstGeom prst="rect">
              <a:avLst/>
            </a:prstGeom>
          </p:spPr>
        </p:pic>
        <p:pic>
          <p:nvPicPr>
            <p:cNvPr id="135" name="Graphic 134" descr="Electric Tower with solid fill">
              <a:extLst>
                <a:ext uri="{FF2B5EF4-FFF2-40B4-BE49-F238E27FC236}">
                  <a16:creationId xmlns:a16="http://schemas.microsoft.com/office/drawing/2014/main" id="{F95F4C67-386F-3375-0E63-2D091FF2597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283098" y="2506878"/>
              <a:ext cx="490514" cy="490514"/>
            </a:xfrm>
            <a:prstGeom prst="rect">
              <a:avLst/>
            </a:prstGeom>
          </p:spPr>
        </p:pic>
        <p:pic>
          <p:nvPicPr>
            <p:cNvPr id="136" name="Graphic 135" descr="Bank with solid fill">
              <a:extLst>
                <a:ext uri="{FF2B5EF4-FFF2-40B4-BE49-F238E27FC236}">
                  <a16:creationId xmlns:a16="http://schemas.microsoft.com/office/drawing/2014/main" id="{85832B54-2021-2631-11C8-2CBBAF27D8E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903058" y="4574898"/>
              <a:ext cx="451578" cy="451578"/>
            </a:xfrm>
            <a:prstGeom prst="rect">
              <a:avLst/>
            </a:prstGeom>
          </p:spPr>
        </p:pic>
        <p:sp>
          <p:nvSpPr>
            <p:cNvPr id="137" name="TextBox 136">
              <a:extLst>
                <a:ext uri="{FF2B5EF4-FFF2-40B4-BE49-F238E27FC236}">
                  <a16:creationId xmlns:a16="http://schemas.microsoft.com/office/drawing/2014/main" id="{A087AB4B-6831-22D6-0D0C-FABB8899D41C}"/>
                </a:ext>
              </a:extLst>
            </p:cNvPr>
            <p:cNvSpPr txBox="1"/>
            <p:nvPr/>
          </p:nvSpPr>
          <p:spPr>
            <a:xfrm>
              <a:off x="6168793" y="5597231"/>
              <a:ext cx="1078297"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Community Energy Groups</a:t>
              </a:r>
            </a:p>
          </p:txBody>
        </p:sp>
        <p:pic>
          <p:nvPicPr>
            <p:cNvPr id="138" name="Graphic 137" descr="Users outline">
              <a:extLst>
                <a:ext uri="{FF2B5EF4-FFF2-40B4-BE49-F238E27FC236}">
                  <a16:creationId xmlns:a16="http://schemas.microsoft.com/office/drawing/2014/main" id="{EDA7042F-81D9-7AFF-F9AB-6EB6BED6DFAD}"/>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9915673" y="3030196"/>
              <a:ext cx="462182" cy="462182"/>
            </a:xfrm>
            <a:prstGeom prst="rect">
              <a:avLst/>
            </a:prstGeom>
          </p:spPr>
        </p:pic>
      </p:grpSp>
      <p:sp>
        <p:nvSpPr>
          <p:cNvPr id="140" name="TextBox 139">
            <a:extLst>
              <a:ext uri="{FF2B5EF4-FFF2-40B4-BE49-F238E27FC236}">
                <a16:creationId xmlns:a16="http://schemas.microsoft.com/office/drawing/2014/main" id="{B138AA09-3D11-C652-86D9-0AC68E5F1D96}"/>
              </a:ext>
            </a:extLst>
          </p:cNvPr>
          <p:cNvSpPr txBox="1"/>
          <p:nvPr/>
        </p:nvSpPr>
        <p:spPr>
          <a:xfrm>
            <a:off x="526846" y="1056319"/>
            <a:ext cx="11064995" cy="584775"/>
          </a:xfrm>
          <a:prstGeom prst="rect">
            <a:avLst/>
          </a:prstGeom>
          <a:noFill/>
        </p:spPr>
        <p:txBody>
          <a:bodyPr wrap="square">
            <a:spAutoFit/>
          </a:bodyPr>
          <a:lstStyle/>
          <a:p>
            <a:pPr lvl="0" defTabSz="1219170">
              <a:buClr>
                <a:srgbClr val="000000"/>
              </a:buClr>
              <a:defRPr/>
            </a:pPr>
            <a:r>
              <a:rPr lang="en-GB" sz="1600" b="1" kern="0">
                <a:solidFill>
                  <a:schemeClr val="bg2">
                    <a:lumMod val="25000"/>
                  </a:schemeClr>
                </a:solidFill>
                <a:latin typeface="Arial" panose="020B0604020202020204" pitchFamily="34" charset="0"/>
                <a:cs typeface="Arial" panose="020B0604020202020204" pitchFamily="34" charset="0"/>
                <a:sym typeface="Arial"/>
              </a:rPr>
              <a:t>Key stakeholders across the energy efficiency and flexibility supply chain were mapped to determine whose business needs and likely level of influence could lead to favourable outcomes for Flex Direct</a:t>
            </a:r>
            <a:endParaRPr kumimoji="0" lang="en-GB" sz="1600" b="1" i="0" u="none" strike="noStrike" kern="0" cap="none" spc="0" normalizeH="0" baseline="0" noProof="0">
              <a:ln>
                <a:noFill/>
              </a:ln>
              <a:solidFill>
                <a:schemeClr val="bg2">
                  <a:lumMod val="25000"/>
                </a:schemeClr>
              </a:solidFill>
              <a:effectLst/>
              <a:uLnTx/>
              <a:uFillTx/>
              <a:latin typeface="Arial" panose="020B0604020202020204" pitchFamily="34" charset="0"/>
              <a:cs typeface="Arial" panose="020B0604020202020204" pitchFamily="34" charset="0"/>
              <a:sym typeface="Arial"/>
            </a:endParaRPr>
          </a:p>
        </p:txBody>
      </p:sp>
      <p:grpSp>
        <p:nvGrpSpPr>
          <p:cNvPr id="149" name="Group 148">
            <a:extLst>
              <a:ext uri="{FF2B5EF4-FFF2-40B4-BE49-F238E27FC236}">
                <a16:creationId xmlns:a16="http://schemas.microsoft.com/office/drawing/2014/main" id="{69B3BA3D-A604-213E-3D12-0B6A2B49D68E}"/>
              </a:ext>
            </a:extLst>
          </p:cNvPr>
          <p:cNvGrpSpPr/>
          <p:nvPr/>
        </p:nvGrpSpPr>
        <p:grpSpPr>
          <a:xfrm>
            <a:off x="876843" y="5890534"/>
            <a:ext cx="3892097" cy="571963"/>
            <a:chOff x="869489" y="5892761"/>
            <a:chExt cx="3892097" cy="571963"/>
          </a:xfrm>
        </p:grpSpPr>
        <p:grpSp>
          <p:nvGrpSpPr>
            <p:cNvPr id="147" name="Group 146">
              <a:extLst>
                <a:ext uri="{FF2B5EF4-FFF2-40B4-BE49-F238E27FC236}">
                  <a16:creationId xmlns:a16="http://schemas.microsoft.com/office/drawing/2014/main" id="{AADA84F0-2F45-1CB8-B708-E5E01660458D}"/>
                </a:ext>
              </a:extLst>
            </p:cNvPr>
            <p:cNvGrpSpPr/>
            <p:nvPr/>
          </p:nvGrpSpPr>
          <p:grpSpPr>
            <a:xfrm>
              <a:off x="869489" y="6156947"/>
              <a:ext cx="3892097" cy="307777"/>
              <a:chOff x="470761" y="5931267"/>
              <a:chExt cx="3892097" cy="307777"/>
            </a:xfrm>
          </p:grpSpPr>
          <p:sp>
            <p:nvSpPr>
              <p:cNvPr id="143" name="TextBox 142">
                <a:extLst>
                  <a:ext uri="{FF2B5EF4-FFF2-40B4-BE49-F238E27FC236}">
                    <a16:creationId xmlns:a16="http://schemas.microsoft.com/office/drawing/2014/main" id="{F2786DE0-746D-391E-145C-A9D13FB15AC7}"/>
                  </a:ext>
                </a:extLst>
              </p:cNvPr>
              <p:cNvSpPr txBox="1"/>
              <p:nvPr/>
            </p:nvSpPr>
            <p:spPr>
              <a:xfrm>
                <a:off x="470761" y="5931267"/>
                <a:ext cx="3892097" cy="307777"/>
              </a:xfrm>
              <a:prstGeom prst="rect">
                <a:avLst/>
              </a:prstGeom>
              <a:noFill/>
            </p:spPr>
            <p:txBody>
              <a:bodyPr wrap="square" rtlCol="0">
                <a:spAutoFit/>
              </a:bodyPr>
              <a:lstStyle/>
              <a:p>
                <a:r>
                  <a:rPr lang="en-GB" sz="1400" b="1">
                    <a:solidFill>
                      <a:schemeClr val="tx1">
                        <a:lumMod val="50000"/>
                        <a:lumOff val="50000"/>
                      </a:schemeClr>
                    </a:solidFill>
                    <a:latin typeface="Arial" panose="020B0604020202020204" pitchFamily="34" charset="0"/>
                    <a:cs typeface="Arial" panose="020B0604020202020204" pitchFamily="34" charset="0"/>
                  </a:rPr>
                  <a:t> Tier 1:                Tier 2:                 Tier 3:    </a:t>
                </a:r>
              </a:p>
            </p:txBody>
          </p:sp>
          <p:sp>
            <p:nvSpPr>
              <p:cNvPr id="144" name="Rectangle 143">
                <a:extLst>
                  <a:ext uri="{FF2B5EF4-FFF2-40B4-BE49-F238E27FC236}">
                    <a16:creationId xmlns:a16="http://schemas.microsoft.com/office/drawing/2014/main" id="{EEB3B1C6-C9DC-47A9-8B31-EA7AF289EF2A}"/>
                  </a:ext>
                </a:extLst>
              </p:cNvPr>
              <p:cNvSpPr/>
              <p:nvPr/>
            </p:nvSpPr>
            <p:spPr>
              <a:xfrm>
                <a:off x="1256918" y="5995548"/>
                <a:ext cx="317671" cy="179214"/>
              </a:xfrm>
              <a:prstGeom prst="rect">
                <a:avLst/>
              </a:prstGeom>
              <a:solidFill>
                <a:srgbClr val="BD28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5" name="Rectangle 144">
                <a:extLst>
                  <a:ext uri="{FF2B5EF4-FFF2-40B4-BE49-F238E27FC236}">
                    <a16:creationId xmlns:a16="http://schemas.microsoft.com/office/drawing/2014/main" id="{E559E2B5-0166-2D1D-F0AB-75B35AD83D97}"/>
                  </a:ext>
                </a:extLst>
              </p:cNvPr>
              <p:cNvSpPr/>
              <p:nvPr/>
            </p:nvSpPr>
            <p:spPr>
              <a:xfrm>
                <a:off x="2540319" y="6005635"/>
                <a:ext cx="317671" cy="179214"/>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6" name="Rectangle 145">
                <a:extLst>
                  <a:ext uri="{FF2B5EF4-FFF2-40B4-BE49-F238E27FC236}">
                    <a16:creationId xmlns:a16="http://schemas.microsoft.com/office/drawing/2014/main" id="{1C609AB1-AF5A-A68D-CD3C-1ACE602A92AA}"/>
                  </a:ext>
                </a:extLst>
              </p:cNvPr>
              <p:cNvSpPr/>
              <p:nvPr/>
            </p:nvSpPr>
            <p:spPr>
              <a:xfrm>
                <a:off x="3922107" y="6005635"/>
                <a:ext cx="317671" cy="179214"/>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148" name="TextBox 147">
              <a:extLst>
                <a:ext uri="{FF2B5EF4-FFF2-40B4-BE49-F238E27FC236}">
                  <a16:creationId xmlns:a16="http://schemas.microsoft.com/office/drawing/2014/main" id="{01C76363-E9DB-4D8F-BC65-161B2C380B56}"/>
                </a:ext>
              </a:extLst>
            </p:cNvPr>
            <p:cNvSpPr txBox="1"/>
            <p:nvPr/>
          </p:nvSpPr>
          <p:spPr>
            <a:xfrm>
              <a:off x="2359644" y="5892761"/>
              <a:ext cx="866993" cy="338554"/>
            </a:xfrm>
            <a:prstGeom prst="rect">
              <a:avLst/>
            </a:prstGeom>
            <a:noFill/>
          </p:spPr>
          <p:txBody>
            <a:bodyPr wrap="square" rtlCol="0">
              <a:spAutoFit/>
            </a:bodyPr>
            <a:lstStyle/>
            <a:p>
              <a:r>
                <a:rPr lang="en-GB" sz="1600" b="1">
                  <a:latin typeface="Arial" panose="020B0604020202020204" pitchFamily="34" charset="0"/>
                  <a:cs typeface="Arial" panose="020B0604020202020204" pitchFamily="34" charset="0"/>
                </a:rPr>
                <a:t>KEY </a:t>
              </a:r>
            </a:p>
          </p:txBody>
        </p:sp>
      </p:grpSp>
      <p:pic>
        <p:nvPicPr>
          <p:cNvPr id="5" name="Picture 4" descr="Sia Partners Introduces SiaGPT | Business Wire">
            <a:extLst>
              <a:ext uri="{FF2B5EF4-FFF2-40B4-BE49-F238E27FC236}">
                <a16:creationId xmlns:a16="http://schemas.microsoft.com/office/drawing/2014/main" id="{8BB23535-3289-4D31-9DD8-3C68EA6DFFD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636537" y="147757"/>
            <a:ext cx="1114227" cy="1298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SEN calls for festive spirit to help identify vulnerable customers - The  Orcadian Online">
            <a:extLst>
              <a:ext uri="{FF2B5EF4-FFF2-40B4-BE49-F238E27FC236}">
                <a16:creationId xmlns:a16="http://schemas.microsoft.com/office/drawing/2014/main" id="{9831A9B8-F3C6-805C-D81E-79897AFBCD62}"/>
              </a:ext>
            </a:extLst>
          </p:cNvPr>
          <p:cNvPicPr>
            <a:picLocks noChangeAspect="1" noChangeArrowheads="1"/>
          </p:cNvPicPr>
          <p:nvPr/>
        </p:nvPicPr>
        <p:blipFill rotWithShape="1">
          <a:blip r:embed="rId32">
            <a:extLst>
              <a:ext uri="{BEBA8EAE-BF5A-486C-A8C5-ECC9F3942E4B}">
                <a14:imgProps xmlns:a14="http://schemas.microsoft.com/office/drawing/2010/main">
                  <a14:imgLayer r:embed="rId33">
                    <a14:imgEffect>
                      <a14:sharpenSoften amount="50000"/>
                    </a14:imgEffect>
                  </a14:imgLayer>
                </a14:imgProps>
              </a:ext>
              <a:ext uri="{28A0092B-C50C-407E-A947-70E740481C1C}">
                <a14:useLocalDpi xmlns:a14="http://schemas.microsoft.com/office/drawing/2010/main" val="0"/>
              </a:ext>
            </a:extLst>
          </a:blip>
          <a:srcRect l="10719" t="36153" r="11109" b="34470"/>
          <a:stretch/>
        </p:blipFill>
        <p:spPr bwMode="auto">
          <a:xfrm>
            <a:off x="9009418" y="2906552"/>
            <a:ext cx="567286" cy="142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tilita Energy | The UK's number one Pay As You Go energy supplier">
            <a:extLst>
              <a:ext uri="{FF2B5EF4-FFF2-40B4-BE49-F238E27FC236}">
                <a16:creationId xmlns:a16="http://schemas.microsoft.com/office/drawing/2014/main" id="{B841BD61-ECC6-BA46-534C-CD01FB3DBCA8}"/>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301798" y="3345131"/>
            <a:ext cx="737263" cy="29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447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C23479-3C5C-A846-D348-54A2B1A1EAF0}"/>
              </a:ext>
            </a:extLst>
          </p:cNvPr>
          <p:cNvSpPr/>
          <p:nvPr/>
        </p:nvSpPr>
        <p:spPr>
          <a:xfrm>
            <a:off x="10049522" y="5628443"/>
            <a:ext cx="1970843" cy="887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64CE264-E582-97BB-979B-6AEC15AF7376}"/>
              </a:ext>
            </a:extLst>
          </p:cNvPr>
          <p:cNvSpPr>
            <a:spLocks noGrp="1"/>
          </p:cNvSpPr>
          <p:nvPr>
            <p:ph type="title"/>
          </p:nvPr>
        </p:nvSpPr>
        <p:spPr/>
        <p:txBody>
          <a:bodyPr>
            <a:normAutofit fontScale="90000"/>
          </a:bodyPr>
          <a:lstStyle/>
          <a:p>
            <a:r>
              <a:rPr lang="en-GB"/>
              <a:t>Key takeaways </a:t>
            </a:r>
          </a:p>
        </p:txBody>
      </p:sp>
      <p:sp>
        <p:nvSpPr>
          <p:cNvPr id="90" name="Rectangle: Rounded Corners 89">
            <a:extLst>
              <a:ext uri="{FF2B5EF4-FFF2-40B4-BE49-F238E27FC236}">
                <a16:creationId xmlns:a16="http://schemas.microsoft.com/office/drawing/2014/main" id="{F8391D6E-8C82-35EC-D5A9-944384304A9A}"/>
              </a:ext>
            </a:extLst>
          </p:cNvPr>
          <p:cNvSpPr/>
          <p:nvPr/>
        </p:nvSpPr>
        <p:spPr>
          <a:xfrm>
            <a:off x="654424" y="1142258"/>
            <a:ext cx="1990337" cy="980446"/>
          </a:xfrm>
          <a:prstGeom prst="roundRect">
            <a:avLst/>
          </a:prstGeom>
          <a:solidFill>
            <a:srgbClr val="F8CBAD"/>
          </a:solidFill>
          <a:ln w="12700" cap="flat" cmpd="sng" algn="ctr">
            <a:noFill/>
            <a:prstDash val="sysDot"/>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Unlikely</a:t>
            </a:r>
            <a:r>
              <a:rPr lang="en-GB" sz="1600" b="1" kern="0">
                <a:solidFill>
                  <a:schemeClr val="tx1">
                    <a:lumMod val="75000"/>
                    <a:lumOff val="25000"/>
                  </a:schemeClr>
                </a:solidFill>
                <a:latin typeface="Arial" panose="020B0604020202020204" pitchFamily="34" charset="0"/>
                <a:cs typeface="Arial" panose="020B0604020202020204" pitchFamily="34" charset="0"/>
              </a:rPr>
              <a:t> organic growth</a:t>
            </a:r>
            <a:endParaRPr kumimoji="0" lang="en-GB" sz="1600" b="1" u="none" strike="noStrike" kern="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sp>
        <p:nvSpPr>
          <p:cNvPr id="105" name="Rectangle: Rounded Corners 104">
            <a:extLst>
              <a:ext uri="{FF2B5EF4-FFF2-40B4-BE49-F238E27FC236}">
                <a16:creationId xmlns:a16="http://schemas.microsoft.com/office/drawing/2014/main" id="{FD1285B7-6C96-5583-D553-E92B10CC7154}"/>
              </a:ext>
            </a:extLst>
          </p:cNvPr>
          <p:cNvSpPr/>
          <p:nvPr/>
        </p:nvSpPr>
        <p:spPr>
          <a:xfrm>
            <a:off x="2800350" y="1126836"/>
            <a:ext cx="8648917" cy="980446"/>
          </a:xfrm>
          <a:prstGeom prst="roundRect">
            <a:avLst>
              <a:gd name="adj" fmla="val 12166"/>
            </a:avLst>
          </a:prstGeom>
          <a:noFill/>
          <a:ln w="12700" cap="flat" cmpd="sng" algn="ctr">
            <a:solidFill>
              <a:srgbClr val="BD281E"/>
            </a:solidFill>
            <a:prstDash val="sysDot"/>
          </a:ln>
          <a:effectLst/>
        </p:spPr>
        <p:txBody>
          <a:bodyPr rtlCol="0" anchor="ctr"/>
          <a:lstStyle/>
          <a:p>
            <a:pPr algn="just">
              <a:lnSpc>
                <a:spcPct val="150000"/>
              </a:lnSpc>
            </a:pPr>
            <a:r>
              <a:rPr lang="en-GB" sz="1400">
                <a:solidFill>
                  <a:schemeClr val="tx1">
                    <a:lumMod val="75000"/>
                    <a:lumOff val="25000"/>
                  </a:schemeClr>
                </a:solidFill>
                <a:latin typeface="Arial" panose="020B0604020202020204" pitchFamily="34" charset="0"/>
                <a:cs typeface="Arial" panose="020B0604020202020204" pitchFamily="34" charset="0"/>
              </a:rPr>
              <a:t>Energy efficiency flexibility in its </a:t>
            </a:r>
            <a:r>
              <a:rPr lang="en-GB" sz="1400" b="1">
                <a:solidFill>
                  <a:srgbClr val="BD281E"/>
                </a:solidFill>
                <a:latin typeface="Arial" panose="020B0604020202020204" pitchFamily="34" charset="0"/>
                <a:cs typeface="Arial" panose="020B0604020202020204" pitchFamily="34" charset="0"/>
              </a:rPr>
              <a:t>current form is unlikely to lead to organic uptake</a:t>
            </a:r>
            <a:r>
              <a:rPr lang="en-GB" sz="1400">
                <a:solidFill>
                  <a:srgbClr val="BD281E"/>
                </a:solidFill>
                <a:latin typeface="Arial" panose="020B0604020202020204" pitchFamily="34" charset="0"/>
                <a:cs typeface="Arial" panose="020B0604020202020204" pitchFamily="34" charset="0"/>
              </a:rPr>
              <a:t>,</a:t>
            </a:r>
            <a:r>
              <a:rPr lang="en-GB" sz="1400" b="1">
                <a:solidFill>
                  <a:srgbClr val="BD281E"/>
                </a:solidFill>
                <a:latin typeface="Arial" panose="020B0604020202020204" pitchFamily="34" charset="0"/>
                <a:cs typeface="Arial" panose="020B0604020202020204" pitchFamily="34" charset="0"/>
              </a:rPr>
              <a:t> </a:t>
            </a:r>
            <a:r>
              <a:rPr lang="en-GB" sz="1400">
                <a:solidFill>
                  <a:schemeClr val="tx1">
                    <a:lumMod val="75000"/>
                    <a:lumOff val="25000"/>
                  </a:schemeClr>
                </a:solidFill>
                <a:latin typeface="Arial" panose="020B0604020202020204" pitchFamily="34" charset="0"/>
                <a:cs typeface="Arial" panose="020B0604020202020204" pitchFamily="34" charset="0"/>
              </a:rPr>
              <a:t>by the market, due to limited awareness, insufficient incentive levels and a lack of co-ordination between key stakeholders across the supply chain. </a:t>
            </a:r>
          </a:p>
        </p:txBody>
      </p:sp>
      <p:sp>
        <p:nvSpPr>
          <p:cNvPr id="106" name="Rectangle: Rounded Corners 105">
            <a:extLst>
              <a:ext uri="{FF2B5EF4-FFF2-40B4-BE49-F238E27FC236}">
                <a16:creationId xmlns:a16="http://schemas.microsoft.com/office/drawing/2014/main" id="{AF04DDEE-38DC-9101-CA7B-F46050016DEB}"/>
              </a:ext>
            </a:extLst>
          </p:cNvPr>
          <p:cNvSpPr/>
          <p:nvPr/>
        </p:nvSpPr>
        <p:spPr>
          <a:xfrm>
            <a:off x="654424" y="2254150"/>
            <a:ext cx="1990337" cy="1641153"/>
          </a:xfrm>
          <a:prstGeom prst="roundRect">
            <a:avLst/>
          </a:prstGeom>
          <a:solidFill>
            <a:srgbClr val="F8CBAD"/>
          </a:solidFill>
          <a:ln w="12700" cap="flat" cmpd="sng" algn="ctr">
            <a:noFill/>
            <a:prstDash val="sysDot"/>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The importance of Local </a:t>
            </a:r>
            <a:r>
              <a:rPr lang="en-GB" sz="1600" b="1" kern="0">
                <a:solidFill>
                  <a:schemeClr val="tx1">
                    <a:lumMod val="75000"/>
                    <a:lumOff val="25000"/>
                  </a:schemeClr>
                </a:solidFill>
                <a:latin typeface="Arial" panose="020B0604020202020204" pitchFamily="34" charset="0"/>
                <a:cs typeface="Arial" panose="020B0604020202020204" pitchFamily="34" charset="0"/>
              </a:rPr>
              <a:t>A</a:t>
            </a:r>
            <a:r>
              <a:rPr kumimoji="0" lang="en-GB" sz="1600" b="1" u="none" strike="noStrike" kern="0" cap="none" spc="0" normalizeH="0" baseline="0" noProof="0" err="1">
                <a:ln>
                  <a:noFill/>
                </a:ln>
                <a:solidFill>
                  <a:schemeClr val="tx1">
                    <a:lumMod val="75000"/>
                    <a:lumOff val="25000"/>
                  </a:schemeClr>
                </a:solidFill>
                <a:effectLst/>
                <a:uLnTx/>
                <a:uFillTx/>
                <a:latin typeface="Arial" panose="020B0604020202020204" pitchFamily="34" charset="0"/>
                <a:cs typeface="Arial" panose="020B0604020202020204" pitchFamily="34" charset="0"/>
              </a:rPr>
              <a:t>uthorities</a:t>
            </a:r>
            <a:endParaRPr kumimoji="0" lang="en-GB" sz="1600" b="1" u="none" strike="noStrike" kern="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sp>
        <p:nvSpPr>
          <p:cNvPr id="107" name="Rectangle: Rounded Corners 106">
            <a:extLst>
              <a:ext uri="{FF2B5EF4-FFF2-40B4-BE49-F238E27FC236}">
                <a16:creationId xmlns:a16="http://schemas.microsoft.com/office/drawing/2014/main" id="{179B8CFA-CDE7-E516-B214-60AA13833CB9}"/>
              </a:ext>
            </a:extLst>
          </p:cNvPr>
          <p:cNvSpPr/>
          <p:nvPr/>
        </p:nvSpPr>
        <p:spPr>
          <a:xfrm>
            <a:off x="2800350" y="2206505"/>
            <a:ext cx="8648917" cy="1688799"/>
          </a:xfrm>
          <a:prstGeom prst="roundRect">
            <a:avLst>
              <a:gd name="adj" fmla="val 12166"/>
            </a:avLst>
          </a:prstGeom>
          <a:noFill/>
          <a:ln w="12700" cap="flat" cmpd="sng" algn="ctr">
            <a:solidFill>
              <a:srgbClr val="BD281E"/>
            </a:solidFill>
            <a:prstDash val="sysDot"/>
          </a:ln>
          <a:effectLst/>
        </p:spPr>
        <p:txBody>
          <a:bodyPr rtlCol="0" anchor="ctr"/>
          <a:lstStyle/>
          <a:p>
            <a:pPr algn="just">
              <a:lnSpc>
                <a:spcPct val="150000"/>
              </a:lnSpc>
            </a:pPr>
            <a:r>
              <a:rPr lang="en-GB" sz="1400">
                <a:solidFill>
                  <a:schemeClr val="tx1">
                    <a:lumMod val="75000"/>
                    <a:lumOff val="25000"/>
                  </a:schemeClr>
                </a:solidFill>
                <a:latin typeface="Arial" panose="020B0604020202020204" pitchFamily="34" charset="0"/>
                <a:cs typeface="Arial" panose="020B0604020202020204" pitchFamily="34" charset="0"/>
              </a:rPr>
              <a:t>In the Flex Direct Partnership Ecosystem, </a:t>
            </a:r>
            <a:r>
              <a:rPr lang="en-GB" sz="1400" b="1">
                <a:solidFill>
                  <a:srgbClr val="BD281E"/>
                </a:solidFill>
                <a:latin typeface="Arial" panose="020B0604020202020204" pitchFamily="34" charset="0"/>
                <a:cs typeface="Arial" panose="020B0604020202020204" pitchFamily="34" charset="0"/>
              </a:rPr>
              <a:t>Local Authorities </a:t>
            </a:r>
            <a:r>
              <a:rPr lang="en-GB" sz="1400">
                <a:solidFill>
                  <a:schemeClr val="tx1">
                    <a:lumMod val="75000"/>
                    <a:lumOff val="25000"/>
                  </a:schemeClr>
                </a:solidFill>
                <a:latin typeface="Arial" panose="020B0604020202020204" pitchFamily="34" charset="0"/>
                <a:cs typeface="Arial" panose="020B0604020202020204" pitchFamily="34" charset="0"/>
              </a:rPr>
              <a:t>(with or without Flexibility Aggregators) will play a </a:t>
            </a:r>
            <a:r>
              <a:rPr lang="en-GB" sz="1400" b="1">
                <a:solidFill>
                  <a:srgbClr val="BD281E"/>
                </a:solidFill>
                <a:latin typeface="Arial" panose="020B0604020202020204" pitchFamily="34" charset="0"/>
                <a:cs typeface="Arial" panose="020B0604020202020204" pitchFamily="34" charset="0"/>
              </a:rPr>
              <a:t>crucial role </a:t>
            </a:r>
            <a:r>
              <a:rPr lang="en-GB" sz="1400">
                <a:solidFill>
                  <a:schemeClr val="tx1">
                    <a:lumMod val="75000"/>
                    <a:lumOff val="25000"/>
                  </a:schemeClr>
                </a:solidFill>
                <a:latin typeface="Arial" panose="020B0604020202020204" pitchFamily="34" charset="0"/>
                <a:cs typeface="Arial" panose="020B0604020202020204" pitchFamily="34" charset="0"/>
              </a:rPr>
              <a:t>in delivering energy efficiency flexibility, by leveraging </a:t>
            </a:r>
            <a:r>
              <a:rPr lang="en-GB" sz="1400" b="1">
                <a:solidFill>
                  <a:srgbClr val="BD281E"/>
                </a:solidFill>
                <a:latin typeface="Arial" panose="020B0604020202020204" pitchFamily="34" charset="0"/>
                <a:cs typeface="Arial" panose="020B0604020202020204" pitchFamily="34" charset="0"/>
              </a:rPr>
              <a:t>substantial government subsidies </a:t>
            </a:r>
            <a:r>
              <a:rPr lang="en-GB" sz="1400">
                <a:solidFill>
                  <a:schemeClr val="tx1">
                    <a:lumMod val="75000"/>
                    <a:lumOff val="25000"/>
                  </a:schemeClr>
                </a:solidFill>
                <a:latin typeface="Arial" panose="020B0604020202020204" pitchFamily="34" charset="0"/>
                <a:cs typeface="Arial" panose="020B0604020202020204" pitchFamily="34" charset="0"/>
              </a:rPr>
              <a:t>for retrofits. Findings from Work Package 1 and  2 indicate Local Authorities’ clear interest in participation but highlight the need to </a:t>
            </a:r>
            <a:r>
              <a:rPr lang="en-GB" sz="1400" b="1">
                <a:solidFill>
                  <a:srgbClr val="BD281E"/>
                </a:solidFill>
                <a:latin typeface="Arial" panose="020B0604020202020204" pitchFamily="34" charset="0"/>
                <a:cs typeface="Arial" panose="020B0604020202020204" pitchFamily="34" charset="0"/>
              </a:rPr>
              <a:t>reassess current commercial arrangements </a:t>
            </a:r>
            <a:r>
              <a:rPr lang="en-GB" sz="1400">
                <a:solidFill>
                  <a:schemeClr val="tx1">
                    <a:lumMod val="75000"/>
                    <a:lumOff val="25000"/>
                  </a:schemeClr>
                </a:solidFill>
                <a:latin typeface="Arial" panose="020B0604020202020204" pitchFamily="34" charset="0"/>
                <a:cs typeface="Arial" panose="020B0604020202020204" pitchFamily="34" charset="0"/>
              </a:rPr>
              <a:t>to address concerns and enhance commercial viability.</a:t>
            </a:r>
          </a:p>
        </p:txBody>
      </p:sp>
      <p:sp>
        <p:nvSpPr>
          <p:cNvPr id="110" name="Rectangle: Rounded Corners 109">
            <a:extLst>
              <a:ext uri="{FF2B5EF4-FFF2-40B4-BE49-F238E27FC236}">
                <a16:creationId xmlns:a16="http://schemas.microsoft.com/office/drawing/2014/main" id="{B55B819C-D8E5-ED56-E3A2-664EB3B743D9}"/>
              </a:ext>
            </a:extLst>
          </p:cNvPr>
          <p:cNvSpPr/>
          <p:nvPr/>
        </p:nvSpPr>
        <p:spPr>
          <a:xfrm>
            <a:off x="654424" y="3994526"/>
            <a:ext cx="1990337" cy="1130791"/>
          </a:xfrm>
          <a:prstGeom prst="roundRect">
            <a:avLst/>
          </a:prstGeom>
          <a:solidFill>
            <a:srgbClr val="F8CBAD"/>
          </a:solidFill>
          <a:ln w="12700" cap="flat" cmpd="sng" algn="ctr">
            <a:noFill/>
            <a:prstDash val="sysDot"/>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Presently unfeasible arrangements</a:t>
            </a:r>
          </a:p>
        </p:txBody>
      </p:sp>
      <p:sp>
        <p:nvSpPr>
          <p:cNvPr id="111" name="Rectangle: Rounded Corners 110">
            <a:extLst>
              <a:ext uri="{FF2B5EF4-FFF2-40B4-BE49-F238E27FC236}">
                <a16:creationId xmlns:a16="http://schemas.microsoft.com/office/drawing/2014/main" id="{E93C1972-111D-975C-5CED-877434D0DD78}"/>
              </a:ext>
            </a:extLst>
          </p:cNvPr>
          <p:cNvSpPr/>
          <p:nvPr/>
        </p:nvSpPr>
        <p:spPr>
          <a:xfrm>
            <a:off x="2800350" y="3994527"/>
            <a:ext cx="8648917" cy="1130791"/>
          </a:xfrm>
          <a:prstGeom prst="roundRect">
            <a:avLst>
              <a:gd name="adj" fmla="val 12166"/>
            </a:avLst>
          </a:prstGeom>
          <a:noFill/>
          <a:ln w="12700" cap="flat" cmpd="sng" algn="ctr">
            <a:solidFill>
              <a:srgbClr val="BD281E"/>
            </a:solidFill>
            <a:prstDash val="sysDot"/>
          </a:ln>
          <a:effectLst/>
        </p:spPr>
        <p:txBody>
          <a:bodyPr rtlCol="0" anchor="ctr"/>
          <a:lstStyle/>
          <a:p>
            <a:pPr algn="just">
              <a:lnSpc>
                <a:spcPct val="150000"/>
              </a:lnSpc>
            </a:pPr>
            <a:r>
              <a:rPr lang="en-GB" sz="1400">
                <a:solidFill>
                  <a:schemeClr val="tx1">
                    <a:lumMod val="75000"/>
                    <a:lumOff val="25000"/>
                  </a:schemeClr>
                </a:solidFill>
                <a:latin typeface="Arial" panose="020B0604020202020204" pitchFamily="34" charset="0"/>
                <a:cs typeface="Arial" panose="020B0604020202020204" pitchFamily="34" charset="0"/>
              </a:rPr>
              <a:t>Considering present Sustain service fees and contract durations, the </a:t>
            </a:r>
            <a:r>
              <a:rPr lang="en-GB" sz="1400" b="1">
                <a:solidFill>
                  <a:srgbClr val="BD281E"/>
                </a:solidFill>
                <a:latin typeface="Arial" panose="020B0604020202020204" pitchFamily="34" charset="0"/>
                <a:cs typeface="Arial" panose="020B0604020202020204" pitchFamily="34" charset="0"/>
              </a:rPr>
              <a:t>resourcing costs </a:t>
            </a:r>
            <a:r>
              <a:rPr lang="en-GB" sz="1400">
                <a:solidFill>
                  <a:schemeClr val="tx1">
                    <a:lumMod val="75000"/>
                    <a:lumOff val="25000"/>
                  </a:schemeClr>
                </a:solidFill>
                <a:latin typeface="Arial" panose="020B0604020202020204" pitchFamily="34" charset="0"/>
                <a:cs typeface="Arial" panose="020B0604020202020204" pitchFamily="34" charset="0"/>
              </a:rPr>
              <a:t>required for a Local Authority, a relatively inexperienced new market entrant, </a:t>
            </a:r>
            <a:r>
              <a:rPr lang="en-GB" sz="1400" b="1">
                <a:solidFill>
                  <a:srgbClr val="BD281E"/>
                </a:solidFill>
                <a:latin typeface="Arial" panose="020B0604020202020204" pitchFamily="34" charset="0"/>
                <a:cs typeface="Arial" panose="020B0604020202020204" pitchFamily="34" charset="0"/>
              </a:rPr>
              <a:t>presently outweigh the revenue </a:t>
            </a:r>
            <a:r>
              <a:rPr lang="en-GB" sz="1400">
                <a:solidFill>
                  <a:schemeClr val="tx1">
                    <a:lumMod val="75000"/>
                    <a:lumOff val="25000"/>
                  </a:schemeClr>
                </a:solidFill>
                <a:latin typeface="Arial" panose="020B0604020202020204" pitchFamily="34" charset="0"/>
                <a:cs typeface="Arial" panose="020B0604020202020204" pitchFamily="34" charset="0"/>
              </a:rPr>
              <a:t>earnt by meeting the contract terms and providing agreed volumes of peak demand reduction to the DSO directly. </a:t>
            </a:r>
          </a:p>
        </p:txBody>
      </p:sp>
      <p:sp>
        <p:nvSpPr>
          <p:cNvPr id="112" name="Rectangle: Rounded Corners 111">
            <a:extLst>
              <a:ext uri="{FF2B5EF4-FFF2-40B4-BE49-F238E27FC236}">
                <a16:creationId xmlns:a16="http://schemas.microsoft.com/office/drawing/2014/main" id="{86B919EB-87B4-7E5A-8DDD-E6D2DCD11287}"/>
              </a:ext>
            </a:extLst>
          </p:cNvPr>
          <p:cNvSpPr/>
          <p:nvPr/>
        </p:nvSpPr>
        <p:spPr>
          <a:xfrm>
            <a:off x="654424" y="5224540"/>
            <a:ext cx="1990337" cy="1014894"/>
          </a:xfrm>
          <a:prstGeom prst="roundRect">
            <a:avLst/>
          </a:prstGeom>
          <a:solidFill>
            <a:srgbClr val="F8CBAD"/>
          </a:solidFill>
          <a:ln w="12700" cap="flat" cmpd="sng" algn="ctr">
            <a:noFill/>
            <a:prstDash val="sysDot"/>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DSO to take the lead</a:t>
            </a:r>
          </a:p>
        </p:txBody>
      </p:sp>
      <p:sp>
        <p:nvSpPr>
          <p:cNvPr id="113" name="Rectangle: Rounded Corners 112">
            <a:extLst>
              <a:ext uri="{FF2B5EF4-FFF2-40B4-BE49-F238E27FC236}">
                <a16:creationId xmlns:a16="http://schemas.microsoft.com/office/drawing/2014/main" id="{B1D6B6C6-16C1-4F0A-D9A4-6ABE2FEE0DFF}"/>
              </a:ext>
            </a:extLst>
          </p:cNvPr>
          <p:cNvSpPr/>
          <p:nvPr/>
        </p:nvSpPr>
        <p:spPr>
          <a:xfrm>
            <a:off x="2800350" y="5224540"/>
            <a:ext cx="8648917" cy="1014895"/>
          </a:xfrm>
          <a:prstGeom prst="roundRect">
            <a:avLst>
              <a:gd name="adj" fmla="val 12166"/>
            </a:avLst>
          </a:prstGeom>
          <a:noFill/>
          <a:ln w="12700" cap="flat" cmpd="sng" algn="ctr">
            <a:solidFill>
              <a:srgbClr val="BD281E"/>
            </a:solidFill>
            <a:prstDash val="sysDot"/>
          </a:ln>
          <a:effectLst/>
        </p:spPr>
        <p:txBody>
          <a:bodyPr rtlCol="0" anchor="ctr"/>
          <a:lstStyle/>
          <a:p>
            <a:pPr algn="just">
              <a:lnSpc>
                <a:spcPct val="150000"/>
              </a:lnSpc>
            </a:pPr>
            <a:r>
              <a:rPr lang="en-GB" sz="1400">
                <a:solidFill>
                  <a:schemeClr val="tx1">
                    <a:lumMod val="75000"/>
                    <a:lumOff val="25000"/>
                  </a:schemeClr>
                </a:solidFill>
                <a:latin typeface="Arial" panose="020B0604020202020204" pitchFamily="34" charset="0"/>
                <a:cs typeface="Arial" panose="020B0604020202020204" pitchFamily="34" charset="0"/>
              </a:rPr>
              <a:t>If current commercial arrangements for energy efficiency sustain flexibility remain unchanged, the </a:t>
            </a:r>
            <a:r>
              <a:rPr lang="en-GB" sz="1400" b="1">
                <a:solidFill>
                  <a:srgbClr val="BD281E"/>
                </a:solidFill>
                <a:latin typeface="Arial" panose="020B0604020202020204" pitchFamily="34" charset="0"/>
                <a:cs typeface="Arial" panose="020B0604020202020204" pitchFamily="34" charset="0"/>
              </a:rPr>
              <a:t>DSO would need to take the lead, </a:t>
            </a:r>
            <a:r>
              <a:rPr lang="en-GB" sz="1400">
                <a:solidFill>
                  <a:schemeClr val="tx1">
                    <a:lumMod val="75000"/>
                    <a:lumOff val="25000"/>
                  </a:schemeClr>
                </a:solidFill>
                <a:latin typeface="Arial" panose="020B0604020202020204" pitchFamily="34" charset="0"/>
                <a:cs typeface="Arial" panose="020B0604020202020204" pitchFamily="34" charset="0"/>
              </a:rPr>
              <a:t>providing knowledge sharing and upskilling support to supply chain stakeholders to enable direct participation in flexibility markets.</a:t>
            </a:r>
          </a:p>
        </p:txBody>
      </p:sp>
      <p:pic>
        <p:nvPicPr>
          <p:cNvPr id="4" name="Picture 3" descr="Sia Partners Introduces SiaGPT | Business Wire">
            <a:extLst>
              <a:ext uri="{FF2B5EF4-FFF2-40B4-BE49-F238E27FC236}">
                <a16:creationId xmlns:a16="http://schemas.microsoft.com/office/drawing/2014/main" id="{8C5317A7-4E7D-8A92-CC4A-FE69DE240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537" y="147757"/>
            <a:ext cx="1114227" cy="12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98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02E0-1F02-7024-245B-81741A98C55C}"/>
              </a:ext>
            </a:extLst>
          </p:cNvPr>
          <p:cNvSpPr>
            <a:spLocks noGrp="1"/>
          </p:cNvSpPr>
          <p:nvPr>
            <p:ph type="title"/>
          </p:nvPr>
        </p:nvSpPr>
        <p:spPr/>
        <p:txBody>
          <a:bodyPr>
            <a:normAutofit fontScale="90000"/>
          </a:bodyPr>
          <a:lstStyle/>
          <a:p>
            <a:r>
              <a:rPr lang="en-GB"/>
              <a:t>Benefits assessment of scaling up</a:t>
            </a:r>
          </a:p>
        </p:txBody>
      </p:sp>
      <p:pic>
        <p:nvPicPr>
          <p:cNvPr id="16" name="Picture 15" descr="A chart of cost and costs&#10;&#10;Description automatically generated">
            <a:extLst>
              <a:ext uri="{FF2B5EF4-FFF2-40B4-BE49-F238E27FC236}">
                <a16:creationId xmlns:a16="http://schemas.microsoft.com/office/drawing/2014/main" id="{0A48FC91-F2A1-30CD-E93F-9B78192A5F13}"/>
              </a:ext>
            </a:extLst>
          </p:cNvPr>
          <p:cNvPicPr>
            <a:picLocks noChangeAspect="1"/>
          </p:cNvPicPr>
          <p:nvPr/>
        </p:nvPicPr>
        <p:blipFill rotWithShape="1">
          <a:blip r:embed="rId2"/>
          <a:srcRect l="1475" t="598" r="3835" b="440"/>
          <a:stretch/>
        </p:blipFill>
        <p:spPr>
          <a:xfrm>
            <a:off x="3049805" y="1517536"/>
            <a:ext cx="5025611" cy="4375535"/>
          </a:xfrm>
          <a:prstGeom prst="rect">
            <a:avLst/>
          </a:prstGeom>
        </p:spPr>
      </p:pic>
      <p:sp>
        <p:nvSpPr>
          <p:cNvPr id="5" name="Rectangle 4">
            <a:extLst>
              <a:ext uri="{FF2B5EF4-FFF2-40B4-BE49-F238E27FC236}">
                <a16:creationId xmlns:a16="http://schemas.microsoft.com/office/drawing/2014/main" id="{9D97D18A-A11C-3A8D-3EF3-B46B67902BE7}"/>
              </a:ext>
            </a:extLst>
          </p:cNvPr>
          <p:cNvSpPr/>
          <p:nvPr/>
        </p:nvSpPr>
        <p:spPr>
          <a:xfrm>
            <a:off x="6065244" y="5143768"/>
            <a:ext cx="1970843" cy="887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79CE17A-3D06-03D3-96EC-93CBDB26D37C}"/>
              </a:ext>
            </a:extLst>
          </p:cNvPr>
          <p:cNvSpPr txBox="1"/>
          <p:nvPr/>
        </p:nvSpPr>
        <p:spPr>
          <a:xfrm>
            <a:off x="1876508" y="964929"/>
            <a:ext cx="6245346" cy="80791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50">
                <a:solidFill>
                  <a:srgbClr val="003E74"/>
                </a:solidFill>
                <a:latin typeface="Arial" panose="020B0604020202020204" pitchFamily="34" charset="0"/>
                <a:cs typeface="Arial" panose="020B0604020202020204" pitchFamily="34" charset="0"/>
              </a:rPr>
              <a:t>Potential savings of social houses’ energy efficiency improvement and participation in flexibility services that can be harnessed through Flex Direct</a:t>
            </a:r>
            <a:endParaRPr lang="en-US">
              <a:latin typeface="Arial" panose="020B0604020202020204" pitchFamily="34" charset="0"/>
              <a:cs typeface="Arial" panose="020B0604020202020204" pitchFamily="34" charset="0"/>
            </a:endParaRPr>
          </a:p>
        </p:txBody>
      </p:sp>
      <p:sp>
        <p:nvSpPr>
          <p:cNvPr id="22" name="Arrow: Right 21">
            <a:extLst>
              <a:ext uri="{FF2B5EF4-FFF2-40B4-BE49-F238E27FC236}">
                <a16:creationId xmlns:a16="http://schemas.microsoft.com/office/drawing/2014/main" id="{5A77360A-4AAE-BCB0-AF64-3C143CDAAB2E}"/>
              </a:ext>
            </a:extLst>
          </p:cNvPr>
          <p:cNvSpPr/>
          <p:nvPr/>
        </p:nvSpPr>
        <p:spPr>
          <a:xfrm>
            <a:off x="7465279" y="3026351"/>
            <a:ext cx="387927" cy="6234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33D6B1D-D266-70B6-F6F8-90961DE76B9A}"/>
              </a:ext>
            </a:extLst>
          </p:cNvPr>
          <p:cNvSpPr txBox="1"/>
          <p:nvPr/>
        </p:nvSpPr>
        <p:spPr>
          <a:xfrm>
            <a:off x="3086314" y="5546805"/>
            <a:ext cx="476689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003E74"/>
                </a:solidFill>
                <a:latin typeface="Arial" panose="020B0604020202020204" pitchFamily="34" charset="0"/>
                <a:cs typeface="Arial" panose="020B0604020202020204" pitchFamily="34" charset="0"/>
              </a:rPr>
              <a:t>Savings in low-carbon generation investment, deferral of distribution network reinforcement, electricity OPEX, heat storage, and other flexibility technologies.</a:t>
            </a:r>
          </a:p>
        </p:txBody>
      </p:sp>
      <p:graphicFrame>
        <p:nvGraphicFramePr>
          <p:cNvPr id="7" name="Content Placeholder 4">
            <a:extLst>
              <a:ext uri="{FF2B5EF4-FFF2-40B4-BE49-F238E27FC236}">
                <a16:creationId xmlns:a16="http://schemas.microsoft.com/office/drawing/2014/main" id="{D3CFEF8D-396B-53BF-61FF-4E8ABE1B7081}"/>
              </a:ext>
            </a:extLst>
          </p:cNvPr>
          <p:cNvGraphicFramePr>
            <a:graphicFrameLocks/>
          </p:cNvGraphicFramePr>
          <p:nvPr>
            <p:extLst>
              <p:ext uri="{D42A27DB-BD31-4B8C-83A1-F6EECF244321}">
                <p14:modId xmlns:p14="http://schemas.microsoft.com/office/powerpoint/2010/main" val="1809551495"/>
              </p:ext>
            </p:extLst>
          </p:nvPr>
        </p:nvGraphicFramePr>
        <p:xfrm>
          <a:off x="8192053" y="2527396"/>
          <a:ext cx="3703628" cy="1635935"/>
        </p:xfrm>
        <a:graphic>
          <a:graphicData uri="http://schemas.openxmlformats.org/drawingml/2006/table">
            <a:tbl>
              <a:tblPr firstRow="1" bandRow="1">
                <a:tableStyleId>{5C22544A-7EE6-4342-B048-85BDC9FD1C3A}</a:tableStyleId>
              </a:tblPr>
              <a:tblGrid>
                <a:gridCol w="1233326">
                  <a:extLst>
                    <a:ext uri="{9D8B030D-6E8A-4147-A177-3AD203B41FA5}">
                      <a16:colId xmlns:a16="http://schemas.microsoft.com/office/drawing/2014/main" val="4225176216"/>
                    </a:ext>
                  </a:extLst>
                </a:gridCol>
                <a:gridCol w="1235151">
                  <a:extLst>
                    <a:ext uri="{9D8B030D-6E8A-4147-A177-3AD203B41FA5}">
                      <a16:colId xmlns:a16="http://schemas.microsoft.com/office/drawing/2014/main" val="2597258650"/>
                    </a:ext>
                  </a:extLst>
                </a:gridCol>
                <a:gridCol w="1235151">
                  <a:extLst>
                    <a:ext uri="{9D8B030D-6E8A-4147-A177-3AD203B41FA5}">
                      <a16:colId xmlns:a16="http://schemas.microsoft.com/office/drawing/2014/main" val="4085191796"/>
                    </a:ext>
                  </a:extLst>
                </a:gridCol>
              </a:tblGrid>
              <a:tr h="482734">
                <a:tc>
                  <a:txBody>
                    <a:bodyPr/>
                    <a:lstStyle/>
                    <a:p>
                      <a:pPr algn="ctr"/>
                      <a:r>
                        <a:rPr lang="en-GB" sz="1600"/>
                        <a:t>Region</a:t>
                      </a:r>
                    </a:p>
                  </a:txBody>
                  <a:tcPr marL="109728" marR="109728" marT="54864" marB="54864" anchor="ctr"/>
                </a:tc>
                <a:tc>
                  <a:txBody>
                    <a:bodyPr/>
                    <a:lstStyle/>
                    <a:p>
                      <a:pPr algn="ctr"/>
                      <a:r>
                        <a:rPr lang="en-GB" sz="1600"/>
                        <a:t>10-year NPV (£m)</a:t>
                      </a:r>
                    </a:p>
                  </a:txBody>
                  <a:tcPr marL="109728" marR="109728" marT="54864" marB="54864" anchor="ctr"/>
                </a:tc>
                <a:tc>
                  <a:txBody>
                    <a:bodyPr/>
                    <a:lstStyle/>
                    <a:p>
                      <a:pPr algn="ctr"/>
                      <a:r>
                        <a:rPr lang="en-GB" sz="1600"/>
                        <a:t>Whole Life NPV (£m)</a:t>
                      </a:r>
                    </a:p>
                  </a:txBody>
                  <a:tcPr marL="109728" marR="109728" marT="54864" marB="54864" anchor="ctr"/>
                </a:tc>
                <a:extLst>
                  <a:ext uri="{0D108BD9-81ED-4DB2-BD59-A6C34878D82A}">
                    <a16:rowId xmlns:a16="http://schemas.microsoft.com/office/drawing/2014/main" val="447649476"/>
                  </a:ext>
                </a:extLst>
              </a:tr>
              <a:tr h="441119">
                <a:tc>
                  <a:txBody>
                    <a:bodyPr/>
                    <a:lstStyle/>
                    <a:p>
                      <a:r>
                        <a:rPr lang="en-GB" sz="1600"/>
                        <a:t>UK Power Networks</a:t>
                      </a:r>
                    </a:p>
                  </a:txBody>
                  <a:tcPr marL="109728" marR="109728" marT="54864" marB="54864" anchor="ctr"/>
                </a:tc>
                <a:tc>
                  <a:txBody>
                    <a:bodyPr/>
                    <a:lstStyle/>
                    <a:p>
                      <a:pPr algn="ctr"/>
                      <a:r>
                        <a:rPr lang="en-GB" sz="1600" b="1"/>
                        <a:t>110</a:t>
                      </a:r>
                    </a:p>
                  </a:txBody>
                  <a:tcPr marL="109728" marR="109728" marT="54864" marB="54864" anchor="ctr"/>
                </a:tc>
                <a:tc>
                  <a:txBody>
                    <a:bodyPr/>
                    <a:lstStyle/>
                    <a:p>
                      <a:pPr algn="ctr"/>
                      <a:r>
                        <a:rPr lang="en-GB" sz="1600" b="1"/>
                        <a:t>72</a:t>
                      </a:r>
                    </a:p>
                  </a:txBody>
                  <a:tcPr marL="109728" marR="109728" marT="54864" marB="54864" anchor="ctr"/>
                </a:tc>
                <a:extLst>
                  <a:ext uri="{0D108BD9-81ED-4DB2-BD59-A6C34878D82A}">
                    <a16:rowId xmlns:a16="http://schemas.microsoft.com/office/drawing/2014/main" val="2040182536"/>
                  </a:ext>
                </a:extLst>
              </a:tr>
              <a:tr h="441119">
                <a:tc>
                  <a:txBody>
                    <a:bodyPr/>
                    <a:lstStyle/>
                    <a:p>
                      <a:r>
                        <a:rPr lang="en-GB" sz="1600"/>
                        <a:t>GB DNOs</a:t>
                      </a:r>
                    </a:p>
                  </a:txBody>
                  <a:tcPr marL="109728" marR="109728" marT="54864" marB="54864" anchor="ctr"/>
                </a:tc>
                <a:tc>
                  <a:txBody>
                    <a:bodyPr/>
                    <a:lstStyle/>
                    <a:p>
                      <a:pPr algn="ctr"/>
                      <a:r>
                        <a:rPr lang="en-GB" sz="1600" b="1"/>
                        <a:t>315</a:t>
                      </a:r>
                    </a:p>
                  </a:txBody>
                  <a:tcPr marL="109728" marR="109728" marT="54864" marB="54864" anchor="ctr"/>
                </a:tc>
                <a:tc>
                  <a:txBody>
                    <a:bodyPr/>
                    <a:lstStyle/>
                    <a:p>
                      <a:pPr algn="ctr"/>
                      <a:r>
                        <a:rPr lang="en-GB" sz="1600" b="1"/>
                        <a:t>207</a:t>
                      </a:r>
                    </a:p>
                  </a:txBody>
                  <a:tcPr marL="109728" marR="109728" marT="54864" marB="54864" anchor="ctr"/>
                </a:tc>
                <a:extLst>
                  <a:ext uri="{0D108BD9-81ED-4DB2-BD59-A6C34878D82A}">
                    <a16:rowId xmlns:a16="http://schemas.microsoft.com/office/drawing/2014/main" val="4071588526"/>
                  </a:ext>
                </a:extLst>
              </a:tr>
            </a:tbl>
          </a:graphicData>
        </a:graphic>
      </p:graphicFrame>
      <p:sp>
        <p:nvSpPr>
          <p:cNvPr id="8" name="Arrow: Right 7">
            <a:extLst>
              <a:ext uri="{FF2B5EF4-FFF2-40B4-BE49-F238E27FC236}">
                <a16:creationId xmlns:a16="http://schemas.microsoft.com/office/drawing/2014/main" id="{ACB9CA71-DE6D-AADB-E505-F365B14DEECC}"/>
              </a:ext>
            </a:extLst>
          </p:cNvPr>
          <p:cNvSpPr/>
          <p:nvPr/>
        </p:nvSpPr>
        <p:spPr>
          <a:xfrm>
            <a:off x="2633631" y="2908653"/>
            <a:ext cx="387927" cy="6234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267F994-0A9A-2FEE-EB15-9858097472BE}"/>
              </a:ext>
            </a:extLst>
          </p:cNvPr>
          <p:cNvSpPr txBox="1"/>
          <p:nvPr/>
        </p:nvSpPr>
        <p:spPr>
          <a:xfrm>
            <a:off x="8192053" y="1325119"/>
            <a:ext cx="3703628" cy="1200329"/>
          </a:xfrm>
          <a:prstGeom prst="rect">
            <a:avLst/>
          </a:prstGeom>
          <a:noFill/>
        </p:spPr>
        <p:txBody>
          <a:bodyPr wrap="square">
            <a:spAutoFit/>
          </a:bodyPr>
          <a:lstStyle/>
          <a:p>
            <a:pPr marL="0" indent="0">
              <a:buNone/>
            </a:pPr>
            <a:r>
              <a:rPr lang="en-US" sz="1800">
                <a:solidFill>
                  <a:srgbClr val="003E74"/>
                </a:solidFill>
                <a:latin typeface="Arial" panose="020B0604020202020204" pitchFamily="34" charset="0"/>
                <a:cs typeface="Arial" panose="020B0604020202020204" pitchFamily="34" charset="0"/>
              </a:rPr>
              <a:t>Impact of deferral of distribution network reinforcement and</a:t>
            </a:r>
            <a:r>
              <a:rPr lang="en-US">
                <a:solidFill>
                  <a:srgbClr val="003E74"/>
                </a:solidFill>
                <a:latin typeface="Arial" panose="020B0604020202020204" pitchFamily="34" charset="0"/>
                <a:cs typeface="Arial" panose="020B0604020202020204" pitchFamily="34" charset="0"/>
              </a:rPr>
              <a:t> related</a:t>
            </a:r>
            <a:r>
              <a:rPr lang="en-US" sz="1800">
                <a:solidFill>
                  <a:srgbClr val="003E74"/>
                </a:solidFill>
                <a:latin typeface="Arial" panose="020B0604020202020204" pitchFamily="34" charset="0"/>
                <a:cs typeface="Arial" panose="020B0604020202020204" pitchFamily="34" charset="0"/>
              </a:rPr>
              <a:t> environmental benefits of </a:t>
            </a:r>
            <a:r>
              <a:rPr lang="en-US">
                <a:solidFill>
                  <a:srgbClr val="003E74"/>
                </a:solidFill>
                <a:latin typeface="Arial" panose="020B0604020202020204" pitchFamily="34" charset="0"/>
                <a:cs typeface="Arial" panose="020B0604020202020204" pitchFamily="34" charset="0"/>
              </a:rPr>
              <a:t>rolling-out</a:t>
            </a:r>
            <a:r>
              <a:rPr lang="en-US" sz="1800">
                <a:solidFill>
                  <a:srgbClr val="003E74"/>
                </a:solidFill>
                <a:latin typeface="Arial" panose="020B0604020202020204" pitchFamily="34" charset="0"/>
                <a:cs typeface="Arial" panose="020B0604020202020204" pitchFamily="34" charset="0"/>
              </a:rPr>
              <a:t> the Flex Direct approach</a:t>
            </a:r>
            <a:endParaRPr lang="en-US">
              <a:latin typeface="Arial" panose="020B0604020202020204" pitchFamily="34" charset="0"/>
              <a:cs typeface="Arial" panose="020B0604020202020204" pitchFamily="34" charset="0"/>
            </a:endParaRPr>
          </a:p>
        </p:txBody>
      </p:sp>
      <p:sp>
        <p:nvSpPr>
          <p:cNvPr id="10" name="Flowchart: Document 9">
            <a:extLst>
              <a:ext uri="{FF2B5EF4-FFF2-40B4-BE49-F238E27FC236}">
                <a16:creationId xmlns:a16="http://schemas.microsoft.com/office/drawing/2014/main" id="{5517154B-7B3C-96A2-A81D-CC78ED8F981E}"/>
              </a:ext>
            </a:extLst>
          </p:cNvPr>
          <p:cNvSpPr/>
          <p:nvPr/>
        </p:nvSpPr>
        <p:spPr>
          <a:xfrm>
            <a:off x="270344" y="2330522"/>
            <a:ext cx="1606164" cy="978190"/>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Consumer Transformation scenario</a:t>
            </a:r>
          </a:p>
        </p:txBody>
      </p:sp>
      <p:sp>
        <p:nvSpPr>
          <p:cNvPr id="11" name="Rectangle 10">
            <a:extLst>
              <a:ext uri="{FF2B5EF4-FFF2-40B4-BE49-F238E27FC236}">
                <a16:creationId xmlns:a16="http://schemas.microsoft.com/office/drawing/2014/main" id="{B80262C4-CAB3-F728-2460-18B22CB986E8}"/>
              </a:ext>
            </a:extLst>
          </p:cNvPr>
          <p:cNvSpPr/>
          <p:nvPr/>
        </p:nvSpPr>
        <p:spPr>
          <a:xfrm>
            <a:off x="270344" y="3597721"/>
            <a:ext cx="1606164" cy="816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Load Related Expenditure model</a:t>
            </a:r>
          </a:p>
        </p:txBody>
      </p:sp>
      <p:sp>
        <p:nvSpPr>
          <p:cNvPr id="13" name="Rectangle 12">
            <a:extLst>
              <a:ext uri="{FF2B5EF4-FFF2-40B4-BE49-F238E27FC236}">
                <a16:creationId xmlns:a16="http://schemas.microsoft.com/office/drawing/2014/main" id="{5F345C6A-D6C6-D3DD-18C3-D3EFA45973AF}"/>
              </a:ext>
            </a:extLst>
          </p:cNvPr>
          <p:cNvSpPr/>
          <p:nvPr/>
        </p:nvSpPr>
        <p:spPr>
          <a:xfrm>
            <a:off x="270344" y="4762831"/>
            <a:ext cx="160616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Integrated Whole-Energy System model</a:t>
            </a:r>
          </a:p>
        </p:txBody>
      </p:sp>
      <p:cxnSp>
        <p:nvCxnSpPr>
          <p:cNvPr id="15" name="Straight Arrow Connector 14">
            <a:extLst>
              <a:ext uri="{FF2B5EF4-FFF2-40B4-BE49-F238E27FC236}">
                <a16:creationId xmlns:a16="http://schemas.microsoft.com/office/drawing/2014/main" id="{D6611074-9BD5-7552-D895-1160E1DC2BA4}"/>
              </a:ext>
            </a:extLst>
          </p:cNvPr>
          <p:cNvCxnSpPr>
            <a:cxnSpLocks/>
            <a:stCxn id="10" idx="2"/>
            <a:endCxn id="11" idx="0"/>
          </p:cNvCxnSpPr>
          <p:nvPr/>
        </p:nvCxnSpPr>
        <p:spPr>
          <a:xfrm>
            <a:off x="1073426" y="3244043"/>
            <a:ext cx="0" cy="3536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9061F7A-BE7D-91AF-20E2-AA0CC64A2767}"/>
              </a:ext>
            </a:extLst>
          </p:cNvPr>
          <p:cNvCxnSpPr>
            <a:cxnSpLocks/>
            <a:stCxn id="11" idx="2"/>
            <a:endCxn id="13" idx="0"/>
          </p:cNvCxnSpPr>
          <p:nvPr/>
        </p:nvCxnSpPr>
        <p:spPr>
          <a:xfrm>
            <a:off x="1073426" y="4413941"/>
            <a:ext cx="0" cy="3488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E294CD11-E1A8-E2C6-37F5-27FF7EAD650D}"/>
              </a:ext>
            </a:extLst>
          </p:cNvPr>
          <p:cNvSpPr/>
          <p:nvPr/>
        </p:nvSpPr>
        <p:spPr>
          <a:xfrm>
            <a:off x="1865341" y="4760249"/>
            <a:ext cx="1014703" cy="9175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Hydrogen</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Natural gas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Heat</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Electricity</a:t>
            </a:r>
          </a:p>
        </p:txBody>
      </p:sp>
      <p:sp>
        <p:nvSpPr>
          <p:cNvPr id="32" name="Rectangle 31">
            <a:extLst>
              <a:ext uri="{FF2B5EF4-FFF2-40B4-BE49-F238E27FC236}">
                <a16:creationId xmlns:a16="http://schemas.microsoft.com/office/drawing/2014/main" id="{C31DA7D6-1558-39F9-F875-3502CC9D8C27}"/>
              </a:ext>
            </a:extLst>
          </p:cNvPr>
          <p:cNvSpPr/>
          <p:nvPr/>
        </p:nvSpPr>
        <p:spPr>
          <a:xfrm>
            <a:off x="1876508" y="3597181"/>
            <a:ext cx="713435" cy="8167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latin typeface="Arial" panose="020B0604020202020204" pitchFamily="34" charset="0"/>
                <a:cs typeface="Arial" panose="020B0604020202020204" pitchFamily="34" charset="0"/>
              </a:rPr>
              <a:t>Local district level</a:t>
            </a:r>
          </a:p>
        </p:txBody>
      </p:sp>
      <p:sp>
        <p:nvSpPr>
          <p:cNvPr id="36" name="TextBox 35">
            <a:extLst>
              <a:ext uri="{FF2B5EF4-FFF2-40B4-BE49-F238E27FC236}">
                <a16:creationId xmlns:a16="http://schemas.microsoft.com/office/drawing/2014/main" id="{B77E8084-2B82-B518-3326-2247709ABF61}"/>
              </a:ext>
            </a:extLst>
          </p:cNvPr>
          <p:cNvSpPr txBox="1"/>
          <p:nvPr/>
        </p:nvSpPr>
        <p:spPr>
          <a:xfrm>
            <a:off x="620838" y="1778827"/>
            <a:ext cx="1172116" cy="369332"/>
          </a:xfrm>
          <a:prstGeom prst="rect">
            <a:avLst/>
          </a:prstGeom>
          <a:noFill/>
        </p:spPr>
        <p:txBody>
          <a:bodyPr wrap="none" rtlCol="0">
            <a:spAutoFit/>
          </a:bodyPr>
          <a:lstStyle/>
          <a:p>
            <a:r>
              <a:rPr lang="en-GB">
                <a:solidFill>
                  <a:srgbClr val="003E74"/>
                </a:solidFill>
                <a:latin typeface="Arial" panose="020B0604020202020204" pitchFamily="34" charset="0"/>
                <a:cs typeface="Arial" panose="020B0604020202020204" pitchFamily="34" charset="0"/>
              </a:rPr>
              <a:t>Approach</a:t>
            </a:r>
          </a:p>
        </p:txBody>
      </p:sp>
      <p:graphicFrame>
        <p:nvGraphicFramePr>
          <p:cNvPr id="38" name="Content Placeholder 4">
            <a:extLst>
              <a:ext uri="{FF2B5EF4-FFF2-40B4-BE49-F238E27FC236}">
                <a16:creationId xmlns:a16="http://schemas.microsoft.com/office/drawing/2014/main" id="{9DD5CEDD-BCAD-7DD3-3846-DE38C4A17F68}"/>
              </a:ext>
            </a:extLst>
          </p:cNvPr>
          <p:cNvGraphicFramePr>
            <a:graphicFrameLocks/>
          </p:cNvGraphicFramePr>
          <p:nvPr>
            <p:extLst>
              <p:ext uri="{D42A27DB-BD31-4B8C-83A1-F6EECF244321}">
                <p14:modId xmlns:p14="http://schemas.microsoft.com/office/powerpoint/2010/main" val="3629438331"/>
              </p:ext>
            </p:extLst>
          </p:nvPr>
        </p:nvGraphicFramePr>
        <p:xfrm>
          <a:off x="8226028" y="4542841"/>
          <a:ext cx="3703628" cy="1635935"/>
        </p:xfrm>
        <a:graphic>
          <a:graphicData uri="http://schemas.openxmlformats.org/drawingml/2006/table">
            <a:tbl>
              <a:tblPr firstRow="1" bandRow="1">
                <a:tableStyleId>{5C22544A-7EE6-4342-B048-85BDC9FD1C3A}</a:tableStyleId>
              </a:tblPr>
              <a:tblGrid>
                <a:gridCol w="1233326">
                  <a:extLst>
                    <a:ext uri="{9D8B030D-6E8A-4147-A177-3AD203B41FA5}">
                      <a16:colId xmlns:a16="http://schemas.microsoft.com/office/drawing/2014/main" val="4225176216"/>
                    </a:ext>
                  </a:extLst>
                </a:gridCol>
                <a:gridCol w="1235151">
                  <a:extLst>
                    <a:ext uri="{9D8B030D-6E8A-4147-A177-3AD203B41FA5}">
                      <a16:colId xmlns:a16="http://schemas.microsoft.com/office/drawing/2014/main" val="2597258650"/>
                    </a:ext>
                  </a:extLst>
                </a:gridCol>
                <a:gridCol w="1235151">
                  <a:extLst>
                    <a:ext uri="{9D8B030D-6E8A-4147-A177-3AD203B41FA5}">
                      <a16:colId xmlns:a16="http://schemas.microsoft.com/office/drawing/2014/main" val="4085191796"/>
                    </a:ext>
                  </a:extLst>
                </a:gridCol>
              </a:tblGrid>
              <a:tr h="482734">
                <a:tc>
                  <a:txBody>
                    <a:bodyPr/>
                    <a:lstStyle/>
                    <a:p>
                      <a:pPr algn="ctr"/>
                      <a:r>
                        <a:rPr lang="en-GB" sz="1600"/>
                        <a:t>Region</a:t>
                      </a:r>
                    </a:p>
                  </a:txBody>
                  <a:tcPr marL="109728" marR="109728" marT="54864" marB="54864" anchor="ctr"/>
                </a:tc>
                <a:tc>
                  <a:txBody>
                    <a:bodyPr/>
                    <a:lstStyle/>
                    <a:p>
                      <a:pPr algn="ctr"/>
                      <a:r>
                        <a:rPr lang="en-GB" sz="1600"/>
                        <a:t>10-year NPV (£)</a:t>
                      </a:r>
                    </a:p>
                  </a:txBody>
                  <a:tcPr marL="109728" marR="109728" marT="54864" marB="54864" anchor="ctr"/>
                </a:tc>
                <a:tc>
                  <a:txBody>
                    <a:bodyPr/>
                    <a:lstStyle/>
                    <a:p>
                      <a:pPr algn="ctr"/>
                      <a:r>
                        <a:rPr lang="en-GB" sz="1600"/>
                        <a:t>Whole Life NPV (£)</a:t>
                      </a:r>
                    </a:p>
                  </a:txBody>
                  <a:tcPr marL="109728" marR="109728" marT="54864" marB="54864" anchor="ctr"/>
                </a:tc>
                <a:extLst>
                  <a:ext uri="{0D108BD9-81ED-4DB2-BD59-A6C34878D82A}">
                    <a16:rowId xmlns:a16="http://schemas.microsoft.com/office/drawing/2014/main" val="447649476"/>
                  </a:ext>
                </a:extLst>
              </a:tr>
              <a:tr h="441119">
                <a:tc>
                  <a:txBody>
                    <a:bodyPr/>
                    <a:lstStyle/>
                    <a:p>
                      <a:r>
                        <a:rPr lang="en-GB" sz="1600"/>
                        <a:t>UK Power Networks</a:t>
                      </a:r>
                    </a:p>
                  </a:txBody>
                  <a:tcPr marL="109728" marR="109728" marT="54864" marB="54864" anchor="ctr"/>
                </a:tc>
                <a:tc>
                  <a:txBody>
                    <a:bodyPr/>
                    <a:lstStyle/>
                    <a:p>
                      <a:pPr algn="ctr"/>
                      <a:r>
                        <a:rPr lang="en-GB" sz="1600" b="1"/>
                        <a:t>78</a:t>
                      </a:r>
                    </a:p>
                  </a:txBody>
                  <a:tcPr marL="109728" marR="109728" marT="54864" marB="54864" anchor="ctr"/>
                </a:tc>
                <a:tc>
                  <a:txBody>
                    <a:bodyPr/>
                    <a:lstStyle/>
                    <a:p>
                      <a:pPr algn="ctr"/>
                      <a:r>
                        <a:rPr lang="en-GB" sz="1600" b="1"/>
                        <a:t>51</a:t>
                      </a:r>
                    </a:p>
                  </a:txBody>
                  <a:tcPr marL="109728" marR="109728" marT="54864" marB="54864" anchor="ctr"/>
                </a:tc>
                <a:extLst>
                  <a:ext uri="{0D108BD9-81ED-4DB2-BD59-A6C34878D82A}">
                    <a16:rowId xmlns:a16="http://schemas.microsoft.com/office/drawing/2014/main" val="2040182536"/>
                  </a:ext>
                </a:extLst>
              </a:tr>
              <a:tr h="441119">
                <a:tc>
                  <a:txBody>
                    <a:bodyPr/>
                    <a:lstStyle/>
                    <a:p>
                      <a:r>
                        <a:rPr lang="en-GB" sz="1600"/>
                        <a:t>GB DNOs</a:t>
                      </a:r>
                    </a:p>
                  </a:txBody>
                  <a:tcPr marL="109728" marR="109728" marT="54864" marB="54864" anchor="ctr"/>
                </a:tc>
                <a:tc>
                  <a:txBody>
                    <a:bodyPr/>
                    <a:lstStyle/>
                    <a:p>
                      <a:pPr algn="ctr"/>
                      <a:r>
                        <a:rPr lang="en-GB" sz="1600" b="1"/>
                        <a:t>64</a:t>
                      </a:r>
                    </a:p>
                  </a:txBody>
                  <a:tcPr marL="109728" marR="109728" marT="54864" marB="54864" anchor="ctr"/>
                </a:tc>
                <a:tc>
                  <a:txBody>
                    <a:bodyPr/>
                    <a:lstStyle/>
                    <a:p>
                      <a:pPr algn="ctr"/>
                      <a:r>
                        <a:rPr lang="en-GB" sz="1600" b="1"/>
                        <a:t>42</a:t>
                      </a:r>
                    </a:p>
                  </a:txBody>
                  <a:tcPr marL="109728" marR="109728" marT="54864" marB="54864" anchor="ctr"/>
                </a:tc>
                <a:extLst>
                  <a:ext uri="{0D108BD9-81ED-4DB2-BD59-A6C34878D82A}">
                    <a16:rowId xmlns:a16="http://schemas.microsoft.com/office/drawing/2014/main" val="4071588526"/>
                  </a:ext>
                </a:extLst>
              </a:tr>
            </a:tbl>
          </a:graphicData>
        </a:graphic>
      </p:graphicFrame>
      <p:sp>
        <p:nvSpPr>
          <p:cNvPr id="39" name="TextBox 38">
            <a:extLst>
              <a:ext uri="{FF2B5EF4-FFF2-40B4-BE49-F238E27FC236}">
                <a16:creationId xmlns:a16="http://schemas.microsoft.com/office/drawing/2014/main" id="{7530C558-00DE-2513-085D-F246C1ECD532}"/>
              </a:ext>
            </a:extLst>
          </p:cNvPr>
          <p:cNvSpPr txBox="1"/>
          <p:nvPr/>
        </p:nvSpPr>
        <p:spPr>
          <a:xfrm>
            <a:off x="8199980" y="4184083"/>
            <a:ext cx="3703628" cy="369332"/>
          </a:xfrm>
          <a:prstGeom prst="rect">
            <a:avLst/>
          </a:prstGeom>
          <a:noFill/>
        </p:spPr>
        <p:txBody>
          <a:bodyPr wrap="square">
            <a:spAutoFit/>
          </a:bodyPr>
          <a:lstStyle/>
          <a:p>
            <a:pPr marL="0" indent="0">
              <a:buNone/>
            </a:pPr>
            <a:r>
              <a:rPr lang="en-US" sz="1800">
                <a:solidFill>
                  <a:srgbClr val="003E74"/>
                </a:solidFill>
                <a:latin typeface="Arial" panose="020B0604020202020204" pitchFamily="34" charset="0"/>
                <a:cs typeface="Arial" panose="020B0604020202020204" pitchFamily="34" charset="0"/>
              </a:rPr>
              <a:t>Per social house</a:t>
            </a:r>
            <a:endParaRPr lang="en-US">
              <a:latin typeface="Arial" panose="020B0604020202020204" pitchFamily="34" charset="0"/>
              <a:cs typeface="Arial" panose="020B0604020202020204" pitchFamily="34" charset="0"/>
            </a:endParaRPr>
          </a:p>
        </p:txBody>
      </p:sp>
      <p:pic>
        <p:nvPicPr>
          <p:cNvPr id="43" name="Picture 42" descr="A blue text on a black background&#10;&#10;Description automatically generated">
            <a:extLst>
              <a:ext uri="{FF2B5EF4-FFF2-40B4-BE49-F238E27FC236}">
                <a16:creationId xmlns:a16="http://schemas.microsoft.com/office/drawing/2014/main" id="{37F1327A-78C0-04AC-6B10-1E9154682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3915" y="490452"/>
            <a:ext cx="1636450" cy="594977"/>
          </a:xfrm>
          <a:prstGeom prst="rect">
            <a:avLst/>
          </a:prstGeom>
        </p:spPr>
      </p:pic>
      <p:pic>
        <p:nvPicPr>
          <p:cNvPr id="1026" name="Picture 22">
            <a:extLst>
              <a:ext uri="{FF2B5EF4-FFF2-40B4-BE49-F238E27FC236}">
                <a16:creationId xmlns:a16="http://schemas.microsoft.com/office/drawing/2014/main" id="{11E20FB0-5120-3554-5E42-C3602C5B44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832" b="17944"/>
          <a:stretch/>
        </p:blipFill>
        <p:spPr bwMode="auto">
          <a:xfrm>
            <a:off x="5562610" y="4060030"/>
            <a:ext cx="1447800" cy="18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8AE5A04-9D9B-DCD3-8639-C8B742F8EE7F}"/>
              </a:ext>
            </a:extLst>
          </p:cNvPr>
          <p:cNvSpPr txBox="1"/>
          <p:nvPr/>
        </p:nvSpPr>
        <p:spPr>
          <a:xfrm>
            <a:off x="269482" y="5675231"/>
            <a:ext cx="260075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003E74"/>
                </a:solidFill>
                <a:latin typeface="Arial" panose="020B0604020202020204" pitchFamily="34" charset="0"/>
                <a:cs typeface="Arial" panose="020B0604020202020204" pitchFamily="34" charset="0"/>
              </a:rPr>
              <a:t>Assumptions and other input data are described in the next slide.</a:t>
            </a:r>
            <a:endParaRPr lang="en-GB" sz="1600">
              <a:solidFill>
                <a:srgbClr val="003E74"/>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950860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33F6-2854-7742-7DE6-487A8618117E}"/>
              </a:ext>
            </a:extLst>
          </p:cNvPr>
          <p:cNvSpPr>
            <a:spLocks noGrp="1"/>
          </p:cNvSpPr>
          <p:nvPr>
            <p:ph type="title"/>
          </p:nvPr>
        </p:nvSpPr>
        <p:spPr/>
        <p:txBody>
          <a:bodyPr>
            <a:normAutofit fontScale="90000"/>
          </a:bodyPr>
          <a:lstStyle/>
          <a:p>
            <a:r>
              <a:rPr lang="en-GB"/>
              <a:t>Peak Demand Reduction (LRE input)</a:t>
            </a:r>
          </a:p>
        </p:txBody>
      </p:sp>
      <p:sp>
        <p:nvSpPr>
          <p:cNvPr id="3" name="Content Placeholder 2">
            <a:extLst>
              <a:ext uri="{FF2B5EF4-FFF2-40B4-BE49-F238E27FC236}">
                <a16:creationId xmlns:a16="http://schemas.microsoft.com/office/drawing/2014/main" id="{B75A1ECB-D1C9-D3EF-0F8C-6DD0CA283A7D}"/>
              </a:ext>
            </a:extLst>
          </p:cNvPr>
          <p:cNvSpPr>
            <a:spLocks noGrp="1"/>
          </p:cNvSpPr>
          <p:nvPr>
            <p:ph type="body" sz="quarter" idx="23"/>
          </p:nvPr>
        </p:nvSpPr>
        <p:spPr>
          <a:xfrm>
            <a:off x="8963469" y="1486892"/>
            <a:ext cx="3228531" cy="4565353"/>
          </a:xfrm>
        </p:spPr>
        <p:txBody>
          <a:bodyPr>
            <a:normAutofit/>
          </a:bodyPr>
          <a:lstStyle/>
          <a:p>
            <a:pPr marL="0" indent="0">
              <a:buNone/>
            </a:pPr>
            <a:r>
              <a:rPr lang="en-GB" sz="1600" b="1">
                <a:solidFill>
                  <a:schemeClr val="tx1"/>
                </a:solidFill>
              </a:rPr>
              <a:t>Assumptions</a:t>
            </a:r>
          </a:p>
          <a:p>
            <a:r>
              <a:rPr lang="en-GB" sz="1600">
                <a:solidFill>
                  <a:schemeClr val="tx1"/>
                </a:solidFill>
              </a:rPr>
              <a:t>Resistive heating replaced with heat pumps</a:t>
            </a:r>
          </a:p>
          <a:p>
            <a:endParaRPr lang="en-GB" sz="1600">
              <a:solidFill>
                <a:schemeClr val="tx1"/>
              </a:solidFill>
            </a:endParaRPr>
          </a:p>
          <a:p>
            <a:r>
              <a:rPr lang="en-GB" sz="1600">
                <a:solidFill>
                  <a:schemeClr val="tx1"/>
                </a:solidFill>
              </a:rPr>
              <a:t>Three year network planning horizon</a:t>
            </a:r>
          </a:p>
          <a:p>
            <a:endParaRPr lang="en-GB" sz="1600">
              <a:solidFill>
                <a:schemeClr val="tx1"/>
              </a:solidFill>
            </a:endParaRPr>
          </a:p>
          <a:p>
            <a:r>
              <a:rPr lang="en-GB" sz="1600">
                <a:solidFill>
                  <a:schemeClr val="tx1"/>
                </a:solidFill>
              </a:rPr>
              <a:t>All social hosing providers participate in Flex Direct</a:t>
            </a:r>
          </a:p>
          <a:p>
            <a:endParaRPr lang="en-GB" sz="1600">
              <a:solidFill>
                <a:schemeClr val="tx1"/>
              </a:solidFill>
            </a:endParaRPr>
          </a:p>
          <a:p>
            <a:r>
              <a:rPr lang="en-GB" sz="1600">
                <a:solidFill>
                  <a:schemeClr val="tx1"/>
                </a:solidFill>
              </a:rPr>
              <a:t>Constant efficiency implementation over years</a:t>
            </a:r>
          </a:p>
          <a:p>
            <a:endParaRPr lang="en-GB" sz="1600">
              <a:solidFill>
                <a:schemeClr val="tx1"/>
              </a:solidFill>
            </a:endParaRPr>
          </a:p>
          <a:p>
            <a:r>
              <a:rPr lang="en-GB" sz="1600">
                <a:solidFill>
                  <a:schemeClr val="tx1"/>
                </a:solidFill>
              </a:rPr>
              <a:t>All social houses are EPC-C by 2028</a:t>
            </a:r>
          </a:p>
        </p:txBody>
      </p:sp>
      <p:sp>
        <p:nvSpPr>
          <p:cNvPr id="5" name="Rectangle 4">
            <a:extLst>
              <a:ext uri="{FF2B5EF4-FFF2-40B4-BE49-F238E27FC236}">
                <a16:creationId xmlns:a16="http://schemas.microsoft.com/office/drawing/2014/main" id="{F5511C7A-17DF-6FE0-4A2C-369351CB442E}"/>
              </a:ext>
            </a:extLst>
          </p:cNvPr>
          <p:cNvSpPr/>
          <p:nvPr/>
        </p:nvSpPr>
        <p:spPr>
          <a:xfrm>
            <a:off x="406269" y="1196296"/>
            <a:ext cx="2406449" cy="7471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Rightmove’s energy bill tracker (used as a proxy for peak reduction)</a:t>
            </a:r>
          </a:p>
        </p:txBody>
      </p:sp>
      <p:sp>
        <p:nvSpPr>
          <p:cNvPr id="6" name="Rectangle 5">
            <a:extLst>
              <a:ext uri="{FF2B5EF4-FFF2-40B4-BE49-F238E27FC236}">
                <a16:creationId xmlns:a16="http://schemas.microsoft.com/office/drawing/2014/main" id="{8E06FFD6-5234-6C4D-9E9D-B3F67F124612}"/>
              </a:ext>
            </a:extLst>
          </p:cNvPr>
          <p:cNvSpPr/>
          <p:nvPr/>
        </p:nvSpPr>
        <p:spPr>
          <a:xfrm>
            <a:off x="406270" y="3599309"/>
            <a:ext cx="1641782" cy="71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Percentage of social homes per EPC rating</a:t>
            </a:r>
          </a:p>
        </p:txBody>
      </p:sp>
      <p:sp>
        <p:nvSpPr>
          <p:cNvPr id="7" name="Rectangle 6">
            <a:extLst>
              <a:ext uri="{FF2B5EF4-FFF2-40B4-BE49-F238E27FC236}">
                <a16:creationId xmlns:a16="http://schemas.microsoft.com/office/drawing/2014/main" id="{88B97CFA-505B-8A20-353D-5AE5D934EBAD}"/>
              </a:ext>
            </a:extLst>
          </p:cNvPr>
          <p:cNvSpPr/>
          <p:nvPr/>
        </p:nvSpPr>
        <p:spPr>
          <a:xfrm>
            <a:off x="406269" y="5686163"/>
            <a:ext cx="2406449" cy="71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Typical after diversity maximum demand (ADMD)</a:t>
            </a:r>
          </a:p>
        </p:txBody>
      </p:sp>
      <p:sp>
        <p:nvSpPr>
          <p:cNvPr id="8" name="Rectangle 7">
            <a:extLst>
              <a:ext uri="{FF2B5EF4-FFF2-40B4-BE49-F238E27FC236}">
                <a16:creationId xmlns:a16="http://schemas.microsoft.com/office/drawing/2014/main" id="{9DE7EDB0-9FD8-1053-5811-2F7F781519B8}"/>
              </a:ext>
            </a:extLst>
          </p:cNvPr>
          <p:cNvSpPr/>
          <p:nvPr/>
        </p:nvSpPr>
        <p:spPr>
          <a:xfrm>
            <a:off x="2765374" y="2334006"/>
            <a:ext cx="1698007" cy="7166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Average peak reduction is approx. 32%</a:t>
            </a:r>
          </a:p>
        </p:txBody>
      </p:sp>
      <p:sp>
        <p:nvSpPr>
          <p:cNvPr id="9" name="Rectangle 8">
            <a:extLst>
              <a:ext uri="{FF2B5EF4-FFF2-40B4-BE49-F238E27FC236}">
                <a16:creationId xmlns:a16="http://schemas.microsoft.com/office/drawing/2014/main" id="{D80CD928-F77D-C9AE-E6E2-D110C191E6B1}"/>
              </a:ext>
            </a:extLst>
          </p:cNvPr>
          <p:cNvSpPr/>
          <p:nvPr/>
        </p:nvSpPr>
        <p:spPr>
          <a:xfrm>
            <a:off x="2765374" y="3508764"/>
            <a:ext cx="1702147" cy="9080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Percentage of social homes rated EPC D-F is 44%</a:t>
            </a:r>
          </a:p>
        </p:txBody>
      </p:sp>
      <p:sp>
        <p:nvSpPr>
          <p:cNvPr id="10" name="Rectangle 9">
            <a:extLst>
              <a:ext uri="{FF2B5EF4-FFF2-40B4-BE49-F238E27FC236}">
                <a16:creationId xmlns:a16="http://schemas.microsoft.com/office/drawing/2014/main" id="{C9907E61-DFB8-28E7-783E-EEC7071DF70C}"/>
              </a:ext>
            </a:extLst>
          </p:cNvPr>
          <p:cNvSpPr/>
          <p:nvPr/>
        </p:nvSpPr>
        <p:spPr>
          <a:xfrm>
            <a:off x="2761236" y="4748680"/>
            <a:ext cx="1702145" cy="7776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Average ADMD is 2.82 kW </a:t>
            </a:r>
          </a:p>
        </p:txBody>
      </p:sp>
      <p:cxnSp>
        <p:nvCxnSpPr>
          <p:cNvPr id="16" name="Connector: Elbow 15">
            <a:extLst>
              <a:ext uri="{FF2B5EF4-FFF2-40B4-BE49-F238E27FC236}">
                <a16:creationId xmlns:a16="http://schemas.microsoft.com/office/drawing/2014/main" id="{13B4B618-5CB9-CF79-A021-E7B04DED15A7}"/>
              </a:ext>
            </a:extLst>
          </p:cNvPr>
          <p:cNvCxnSpPr>
            <a:cxnSpLocks/>
            <a:stCxn id="6" idx="3"/>
            <a:endCxn id="8" idx="1"/>
          </p:cNvCxnSpPr>
          <p:nvPr/>
        </p:nvCxnSpPr>
        <p:spPr>
          <a:xfrm flipV="1">
            <a:off x="2048052" y="2692338"/>
            <a:ext cx="717322" cy="12639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2B645A1-2692-BA2E-C76D-BA7054124F06}"/>
              </a:ext>
            </a:extLst>
          </p:cNvPr>
          <p:cNvCxnSpPr>
            <a:cxnSpLocks/>
            <a:stCxn id="6" idx="3"/>
            <a:endCxn id="9" idx="1"/>
          </p:cNvCxnSpPr>
          <p:nvPr/>
        </p:nvCxnSpPr>
        <p:spPr>
          <a:xfrm>
            <a:off x="2048052" y="3956254"/>
            <a:ext cx="717322" cy="6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AF3CF3C7-7566-F149-B294-5443F4409374}"/>
              </a:ext>
            </a:extLst>
          </p:cNvPr>
          <p:cNvCxnSpPr>
            <a:cxnSpLocks/>
            <a:stCxn id="6" idx="3"/>
            <a:endCxn id="10" idx="1"/>
          </p:cNvCxnSpPr>
          <p:nvPr/>
        </p:nvCxnSpPr>
        <p:spPr>
          <a:xfrm>
            <a:off x="2048052" y="3956254"/>
            <a:ext cx="713184" cy="11812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FCAC26B5-9E7D-7ED2-EED0-AF242A4D02C5}"/>
              </a:ext>
            </a:extLst>
          </p:cNvPr>
          <p:cNvCxnSpPr>
            <a:cxnSpLocks/>
            <a:stCxn id="5" idx="3"/>
            <a:endCxn id="8" idx="0"/>
          </p:cNvCxnSpPr>
          <p:nvPr/>
        </p:nvCxnSpPr>
        <p:spPr>
          <a:xfrm>
            <a:off x="2812719" y="1569896"/>
            <a:ext cx="801659" cy="7641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B322A8EF-AD59-2B35-FD24-D0991B7AE671}"/>
              </a:ext>
            </a:extLst>
          </p:cNvPr>
          <p:cNvCxnSpPr>
            <a:cxnSpLocks/>
            <a:stCxn id="7" idx="3"/>
            <a:endCxn id="10" idx="2"/>
          </p:cNvCxnSpPr>
          <p:nvPr/>
        </p:nvCxnSpPr>
        <p:spPr>
          <a:xfrm flipV="1">
            <a:off x="2812719" y="5526366"/>
            <a:ext cx="799590" cy="51674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B665B009-E993-0371-E25F-7961C5579C5B}"/>
              </a:ext>
            </a:extLst>
          </p:cNvPr>
          <p:cNvSpPr/>
          <p:nvPr/>
        </p:nvSpPr>
        <p:spPr>
          <a:xfrm>
            <a:off x="5072388" y="1678060"/>
            <a:ext cx="1405324" cy="7471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Social housing stock per local authority area</a:t>
            </a:r>
          </a:p>
        </p:txBody>
      </p:sp>
      <p:sp>
        <p:nvSpPr>
          <p:cNvPr id="40" name="Rectangle 39">
            <a:extLst>
              <a:ext uri="{FF2B5EF4-FFF2-40B4-BE49-F238E27FC236}">
                <a16:creationId xmlns:a16="http://schemas.microsoft.com/office/drawing/2014/main" id="{D910F746-1A32-2818-9B2F-832D2568CCF1}"/>
              </a:ext>
            </a:extLst>
          </p:cNvPr>
          <p:cNvSpPr/>
          <p:nvPr/>
        </p:nvSpPr>
        <p:spPr>
          <a:xfrm>
            <a:off x="6624874" y="1678060"/>
            <a:ext cx="812824" cy="7471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DNO regions</a:t>
            </a:r>
          </a:p>
        </p:txBody>
      </p:sp>
      <p:sp>
        <p:nvSpPr>
          <p:cNvPr id="41" name="Rectangle 40">
            <a:extLst>
              <a:ext uri="{FF2B5EF4-FFF2-40B4-BE49-F238E27FC236}">
                <a16:creationId xmlns:a16="http://schemas.microsoft.com/office/drawing/2014/main" id="{7D00D32C-7F8C-5318-87E2-DF89CC2EC20D}"/>
              </a:ext>
            </a:extLst>
          </p:cNvPr>
          <p:cNvSpPr/>
          <p:nvPr/>
        </p:nvSpPr>
        <p:spPr>
          <a:xfrm>
            <a:off x="5091619" y="2731076"/>
            <a:ext cx="2346079" cy="5184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Social housing stock per DNO area</a:t>
            </a:r>
          </a:p>
        </p:txBody>
      </p:sp>
      <p:cxnSp>
        <p:nvCxnSpPr>
          <p:cNvPr id="64" name="Connector: Elbow 63">
            <a:extLst>
              <a:ext uri="{FF2B5EF4-FFF2-40B4-BE49-F238E27FC236}">
                <a16:creationId xmlns:a16="http://schemas.microsoft.com/office/drawing/2014/main" id="{3B30BF98-06BE-53FA-14E6-DD17D3F9142C}"/>
              </a:ext>
            </a:extLst>
          </p:cNvPr>
          <p:cNvCxnSpPr>
            <a:cxnSpLocks/>
            <a:stCxn id="39" idx="2"/>
            <a:endCxn id="41" idx="0"/>
          </p:cNvCxnSpPr>
          <p:nvPr/>
        </p:nvCxnSpPr>
        <p:spPr>
          <a:xfrm rot="16200000" flipH="1">
            <a:off x="5866946" y="2333362"/>
            <a:ext cx="305817" cy="48960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B62543D1-9463-D7F4-01EA-D4664B3E9D17}"/>
              </a:ext>
            </a:extLst>
          </p:cNvPr>
          <p:cNvCxnSpPr>
            <a:cxnSpLocks/>
            <a:stCxn id="40" idx="2"/>
            <a:endCxn id="41" idx="0"/>
          </p:cNvCxnSpPr>
          <p:nvPr/>
        </p:nvCxnSpPr>
        <p:spPr>
          <a:xfrm rot="5400000">
            <a:off x="6495065" y="2194854"/>
            <a:ext cx="305817" cy="7666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43D1C729-7950-1C8F-8169-111FDE888210}"/>
              </a:ext>
            </a:extLst>
          </p:cNvPr>
          <p:cNvSpPr/>
          <p:nvPr/>
        </p:nvSpPr>
        <p:spPr>
          <a:xfrm>
            <a:off x="5091619" y="3508764"/>
            <a:ext cx="2346079" cy="8949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Peak demand reduction per DNO area</a:t>
            </a:r>
          </a:p>
        </p:txBody>
      </p:sp>
      <p:cxnSp>
        <p:nvCxnSpPr>
          <p:cNvPr id="69" name="Connector: Elbow 68">
            <a:extLst>
              <a:ext uri="{FF2B5EF4-FFF2-40B4-BE49-F238E27FC236}">
                <a16:creationId xmlns:a16="http://schemas.microsoft.com/office/drawing/2014/main" id="{D6CB8BF0-7778-4C8B-E8A7-F08D674A4FC6}"/>
              </a:ext>
            </a:extLst>
          </p:cNvPr>
          <p:cNvCxnSpPr>
            <a:cxnSpLocks/>
            <a:stCxn id="8" idx="3"/>
            <a:endCxn id="67" idx="1"/>
          </p:cNvCxnSpPr>
          <p:nvPr/>
        </p:nvCxnSpPr>
        <p:spPr>
          <a:xfrm>
            <a:off x="4463381" y="2692338"/>
            <a:ext cx="628238" cy="12639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48E0E68-CB4B-8A10-AEBD-7F7752A7B5E7}"/>
              </a:ext>
            </a:extLst>
          </p:cNvPr>
          <p:cNvCxnSpPr>
            <a:cxnSpLocks/>
            <a:stCxn id="9" idx="3"/>
            <a:endCxn id="67" idx="1"/>
          </p:cNvCxnSpPr>
          <p:nvPr/>
        </p:nvCxnSpPr>
        <p:spPr>
          <a:xfrm flipV="1">
            <a:off x="4467521" y="3956254"/>
            <a:ext cx="624098" cy="6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56374936-5017-140C-A40E-55635EE74BF9}"/>
              </a:ext>
            </a:extLst>
          </p:cNvPr>
          <p:cNvCxnSpPr>
            <a:cxnSpLocks/>
            <a:stCxn id="10" idx="3"/>
            <a:endCxn id="67" idx="1"/>
          </p:cNvCxnSpPr>
          <p:nvPr/>
        </p:nvCxnSpPr>
        <p:spPr>
          <a:xfrm flipV="1">
            <a:off x="4463381" y="3956254"/>
            <a:ext cx="628238" cy="11812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A334645-4811-F464-5161-A70607C50D7D}"/>
              </a:ext>
            </a:extLst>
          </p:cNvPr>
          <p:cNvCxnSpPr>
            <a:stCxn id="41" idx="2"/>
            <a:endCxn id="67" idx="0"/>
          </p:cNvCxnSpPr>
          <p:nvPr/>
        </p:nvCxnSpPr>
        <p:spPr>
          <a:xfrm>
            <a:off x="6264659" y="3249534"/>
            <a:ext cx="0" cy="259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0023B18A-BB0C-6FEC-BA31-74AB0FE70A16}"/>
              </a:ext>
            </a:extLst>
          </p:cNvPr>
          <p:cNvSpPr/>
          <p:nvPr/>
        </p:nvSpPr>
        <p:spPr>
          <a:xfrm>
            <a:off x="5091619" y="5007050"/>
            <a:ext cx="2346079" cy="13930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40">
                <a:latin typeface="Arial" panose="020B0604020202020204" pitchFamily="34" charset="0"/>
                <a:cs typeface="Arial" panose="020B0604020202020204" pitchFamily="34" charset="0"/>
              </a:rPr>
              <a:t>Time horizon for implementing peak reduction in network planning</a:t>
            </a:r>
          </a:p>
          <a:p>
            <a:pPr algn="ctr"/>
            <a:r>
              <a:rPr lang="en-GB" sz="1440">
                <a:latin typeface="Arial" panose="020B0604020202020204" pitchFamily="34" charset="0"/>
                <a:cs typeface="Arial" panose="020B0604020202020204" pitchFamily="34" charset="0"/>
              </a:rPr>
              <a:t>Counterfactual: three years</a:t>
            </a:r>
          </a:p>
          <a:p>
            <a:pPr algn="ctr"/>
            <a:r>
              <a:rPr lang="en-GB" sz="1440">
                <a:latin typeface="Arial" panose="020B0604020202020204" pitchFamily="34" charset="0"/>
                <a:cs typeface="Arial" panose="020B0604020202020204" pitchFamily="34" charset="0"/>
              </a:rPr>
              <a:t>Flex Direct: immediately</a:t>
            </a:r>
          </a:p>
        </p:txBody>
      </p:sp>
      <p:cxnSp>
        <p:nvCxnSpPr>
          <p:cNvPr id="97" name="Straight Arrow Connector 96">
            <a:extLst>
              <a:ext uri="{FF2B5EF4-FFF2-40B4-BE49-F238E27FC236}">
                <a16:creationId xmlns:a16="http://schemas.microsoft.com/office/drawing/2014/main" id="{C61BD115-0116-0678-0542-D1F35C4331F1}"/>
              </a:ext>
            </a:extLst>
          </p:cNvPr>
          <p:cNvCxnSpPr>
            <a:stCxn id="95" idx="0"/>
            <a:endCxn id="67" idx="2"/>
          </p:cNvCxnSpPr>
          <p:nvPr/>
        </p:nvCxnSpPr>
        <p:spPr>
          <a:xfrm flipV="1">
            <a:off x="6264659" y="4403744"/>
            <a:ext cx="0" cy="603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E2BFDB61-8614-C022-A64F-32B5154955AF}"/>
              </a:ext>
            </a:extLst>
          </p:cNvPr>
          <p:cNvCxnSpPr>
            <a:cxnSpLocks/>
            <a:stCxn id="67" idx="3"/>
            <a:endCxn id="113" idx="1"/>
          </p:cNvCxnSpPr>
          <p:nvPr/>
        </p:nvCxnSpPr>
        <p:spPr>
          <a:xfrm flipV="1">
            <a:off x="7437698" y="3954971"/>
            <a:ext cx="399798" cy="1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D2BB1DDB-DA44-E0CE-8130-BA91EA7C697C}"/>
              </a:ext>
            </a:extLst>
          </p:cNvPr>
          <p:cNvSpPr txBox="1"/>
          <p:nvPr/>
        </p:nvSpPr>
        <p:spPr>
          <a:xfrm>
            <a:off x="7837496" y="3687205"/>
            <a:ext cx="913398" cy="535531"/>
          </a:xfrm>
          <a:prstGeom prst="rect">
            <a:avLst/>
          </a:prstGeom>
          <a:noFill/>
        </p:spPr>
        <p:txBody>
          <a:bodyPr wrap="square" rtlCol="0">
            <a:spAutoFit/>
          </a:bodyPr>
          <a:lstStyle/>
          <a:p>
            <a:r>
              <a:rPr lang="en-GB" sz="1440">
                <a:latin typeface="Arial" panose="020B0604020202020204" pitchFamily="34" charset="0"/>
                <a:cs typeface="Arial" panose="020B0604020202020204" pitchFamily="34" charset="0"/>
              </a:rPr>
              <a:t>Network planning</a:t>
            </a:r>
          </a:p>
        </p:txBody>
      </p:sp>
      <p:sp>
        <p:nvSpPr>
          <p:cNvPr id="115" name="TextBox 114">
            <a:extLst>
              <a:ext uri="{FF2B5EF4-FFF2-40B4-BE49-F238E27FC236}">
                <a16:creationId xmlns:a16="http://schemas.microsoft.com/office/drawing/2014/main" id="{70B94444-4BBB-9824-245B-FD19CCF0EFB5}"/>
              </a:ext>
            </a:extLst>
          </p:cNvPr>
          <p:cNvSpPr txBox="1"/>
          <p:nvPr/>
        </p:nvSpPr>
        <p:spPr>
          <a:xfrm>
            <a:off x="322534" y="2767771"/>
            <a:ext cx="2043043" cy="830997"/>
          </a:xfrm>
          <a:prstGeom prst="rect">
            <a:avLst/>
          </a:prstGeom>
          <a:noFill/>
        </p:spPr>
        <p:txBody>
          <a:bodyPr wrap="square" rtlCol="0">
            <a:spAutoFit/>
          </a:bodyPr>
          <a:lstStyle/>
          <a:p>
            <a:r>
              <a:rPr lang="en-GB" sz="960">
                <a:latin typeface="Arial" panose="020B0604020202020204" pitchFamily="34" charset="0"/>
                <a:cs typeface="Arial" panose="020B0604020202020204" pitchFamily="34" charset="0"/>
              </a:rPr>
              <a:t>https://www.wardhadaway.com/insights/updates/social-housing-speed-read-the-impact-of-the-scrapped-epc-policy-on-the-social-housing-sector/</a:t>
            </a:r>
          </a:p>
        </p:txBody>
      </p:sp>
      <p:sp>
        <p:nvSpPr>
          <p:cNvPr id="116" name="TextBox 115">
            <a:extLst>
              <a:ext uri="{FF2B5EF4-FFF2-40B4-BE49-F238E27FC236}">
                <a16:creationId xmlns:a16="http://schemas.microsoft.com/office/drawing/2014/main" id="{5B6444FF-79C6-CAC8-D24B-2C591B50E3A3}"/>
              </a:ext>
            </a:extLst>
          </p:cNvPr>
          <p:cNvSpPr txBox="1"/>
          <p:nvPr/>
        </p:nvSpPr>
        <p:spPr>
          <a:xfrm>
            <a:off x="318698" y="1996373"/>
            <a:ext cx="2362049" cy="535531"/>
          </a:xfrm>
          <a:prstGeom prst="rect">
            <a:avLst/>
          </a:prstGeom>
          <a:noFill/>
        </p:spPr>
        <p:txBody>
          <a:bodyPr wrap="square" rtlCol="0">
            <a:spAutoFit/>
          </a:bodyPr>
          <a:lstStyle/>
          <a:p>
            <a:r>
              <a:rPr lang="en-GB" sz="960">
                <a:latin typeface="Arial" panose="020B0604020202020204" pitchFamily="34" charset="0"/>
                <a:cs typeface="Arial" panose="020B0604020202020204" pitchFamily="34" charset="0"/>
              </a:rPr>
              <a:t>https://www.rightmove.co.uk/news/articles/property-news/average-uk-energy-bills-how-to-save-money/</a:t>
            </a:r>
          </a:p>
        </p:txBody>
      </p:sp>
      <p:sp>
        <p:nvSpPr>
          <p:cNvPr id="117" name="TextBox 116">
            <a:extLst>
              <a:ext uri="{FF2B5EF4-FFF2-40B4-BE49-F238E27FC236}">
                <a16:creationId xmlns:a16="http://schemas.microsoft.com/office/drawing/2014/main" id="{2F319555-AD43-21BF-BB72-2679368F3214}"/>
              </a:ext>
            </a:extLst>
          </p:cNvPr>
          <p:cNvSpPr txBox="1"/>
          <p:nvPr/>
        </p:nvSpPr>
        <p:spPr>
          <a:xfrm>
            <a:off x="318699" y="5397100"/>
            <a:ext cx="2090637" cy="240066"/>
          </a:xfrm>
          <a:prstGeom prst="rect">
            <a:avLst/>
          </a:prstGeom>
          <a:noFill/>
        </p:spPr>
        <p:txBody>
          <a:bodyPr wrap="none" rtlCol="0">
            <a:spAutoFit/>
          </a:bodyPr>
          <a:lstStyle/>
          <a:p>
            <a:r>
              <a:rPr lang="en-US" sz="960">
                <a:latin typeface="Arial" panose="020B0604020202020204" pitchFamily="34" charset="0"/>
                <a:cs typeface="Arial" panose="020B0604020202020204" pitchFamily="34" charset="0"/>
              </a:rPr>
              <a:t>UK Power Networks, EDS 08-2000</a:t>
            </a:r>
            <a:endParaRPr lang="en-GB" sz="96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35D53F1-877A-52F7-5DBB-992D5B298B40}"/>
              </a:ext>
            </a:extLst>
          </p:cNvPr>
          <p:cNvSpPr txBox="1"/>
          <p:nvPr/>
        </p:nvSpPr>
        <p:spPr>
          <a:xfrm>
            <a:off x="4974211" y="963662"/>
            <a:ext cx="3042303" cy="707886"/>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Sources: England, Welsh and Scottish governments: social housing stock, and LSOA/DZ and local authority lookup</a:t>
            </a:r>
          </a:p>
          <a:p>
            <a:r>
              <a:rPr lang="en-GB" sz="800">
                <a:latin typeface="Arial" panose="020B0604020202020204" pitchFamily="34" charset="0"/>
                <a:cs typeface="Arial" panose="020B0604020202020204" pitchFamily="34" charset="0"/>
              </a:rPr>
              <a:t>Office for National Statistics and Scottish Government: OA, LSOA, and DZ boundary map</a:t>
            </a:r>
          </a:p>
          <a:p>
            <a:r>
              <a:rPr lang="en-GB" sz="800">
                <a:latin typeface="Arial" panose="020B0604020202020204" pitchFamily="34" charset="0"/>
                <a:cs typeface="Arial" panose="020B0604020202020204" pitchFamily="34" charset="0"/>
              </a:rPr>
              <a:t>The NG ESO: GIS boundaries for GB DNO licence regions</a:t>
            </a:r>
          </a:p>
        </p:txBody>
      </p:sp>
      <p:pic>
        <p:nvPicPr>
          <p:cNvPr id="4" name="Picture 3" descr="A blue text on a black background&#10;&#10;Description automatically generated">
            <a:extLst>
              <a:ext uri="{FF2B5EF4-FFF2-40B4-BE49-F238E27FC236}">
                <a16:creationId xmlns:a16="http://schemas.microsoft.com/office/drawing/2014/main" id="{09DBAA36-DF9C-4C16-3F2C-833EE32C9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3915" y="490452"/>
            <a:ext cx="1636450" cy="594977"/>
          </a:xfrm>
          <a:prstGeom prst="rect">
            <a:avLst/>
          </a:prstGeom>
        </p:spPr>
      </p:pic>
    </p:spTree>
    <p:extLst>
      <p:ext uri="{BB962C8B-B14F-4D97-AF65-F5344CB8AC3E}">
        <p14:creationId xmlns:p14="http://schemas.microsoft.com/office/powerpoint/2010/main" val="2372442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E264-E582-97BB-979B-6AEC15AF7376}"/>
              </a:ext>
            </a:extLst>
          </p:cNvPr>
          <p:cNvSpPr>
            <a:spLocks noGrp="1"/>
          </p:cNvSpPr>
          <p:nvPr>
            <p:ph type="title"/>
          </p:nvPr>
        </p:nvSpPr>
        <p:spPr/>
        <p:txBody>
          <a:bodyPr>
            <a:normAutofit fontScale="90000"/>
          </a:bodyPr>
          <a:lstStyle/>
          <a:p>
            <a:r>
              <a:rPr lang="en-GB"/>
              <a:t>Next steps</a:t>
            </a:r>
          </a:p>
        </p:txBody>
      </p:sp>
      <p:sp>
        <p:nvSpPr>
          <p:cNvPr id="26" name="TextBox 25">
            <a:extLst>
              <a:ext uri="{FF2B5EF4-FFF2-40B4-BE49-F238E27FC236}">
                <a16:creationId xmlns:a16="http://schemas.microsoft.com/office/drawing/2014/main" id="{F0283CA4-15F5-FCD2-462B-3A7FC5484533}"/>
              </a:ext>
            </a:extLst>
          </p:cNvPr>
          <p:cNvSpPr txBox="1"/>
          <p:nvPr/>
        </p:nvSpPr>
        <p:spPr>
          <a:xfrm>
            <a:off x="492748" y="1061957"/>
            <a:ext cx="11257818" cy="2585323"/>
          </a:xfrm>
          <a:prstGeom prst="rect">
            <a:avLst/>
          </a:prstGeom>
          <a:noFill/>
        </p:spPr>
        <p:txBody>
          <a:bodyPr wrap="square">
            <a:spAutoFit/>
          </a:bodyPr>
          <a:lstStyle/>
          <a:p>
            <a:pPr algn="just"/>
            <a:r>
              <a:rPr lang="en-GB" sz="1600">
                <a:latin typeface="Arial" panose="020B0604020202020204" pitchFamily="34" charset="0"/>
                <a:ea typeface="MS PGothic" pitchFamily="34" charset="-128"/>
                <a:cs typeface="Arial" panose="020B0604020202020204" pitchFamily="34" charset="0"/>
              </a:rPr>
              <a:t>We aim to continue developing the identified novel commercial models and coordinated market approaches to enable direct participation of Local Authorities and Social Housing Providers into flexibility markets, increase the uptake of energy efficiency for flexibility and facilitate engagement of 'hard-to-reach’ customers at scale.</a:t>
            </a:r>
          </a:p>
          <a:p>
            <a:pPr marL="285750" indent="-285750" algn="just">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algn="just"/>
            <a:r>
              <a:rPr lang="en-GB" sz="1600">
                <a:latin typeface="Arial" panose="020B0604020202020204" pitchFamily="34" charset="0"/>
                <a:cs typeface="Arial" panose="020B0604020202020204" pitchFamily="34" charset="0"/>
              </a:rPr>
              <a:t>If a large-scale energy efficiency trial is successful for both DSO and the housing provider, this can help to stimulate market-awareness as well as provide clarity on appropriate contractual duration and payment reward regimes.</a:t>
            </a:r>
          </a:p>
          <a:p>
            <a:pPr marL="285750" indent="-285750" algn="just">
              <a:buFont typeface="Arial" panose="020B0604020202020204" pitchFamily="34" charset="0"/>
              <a:buChar char="•"/>
            </a:pPr>
            <a:endParaRPr lang="en-GB" sz="1600" b="1">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sz="1600" b="1">
              <a:latin typeface="Arial" panose="020B0604020202020204" pitchFamily="34" charset="0"/>
              <a:cs typeface="Arial" panose="020B0604020202020204" pitchFamily="34" charset="0"/>
            </a:endParaRPr>
          </a:p>
          <a:p>
            <a:pPr>
              <a:defRPr/>
            </a:pPr>
            <a:r>
              <a:rPr lang="en-GB" sz="1700" b="1">
                <a:latin typeface="Arial" panose="020B0604020202020204" pitchFamily="34" charset="0"/>
                <a:cs typeface="Arial" panose="020B0604020202020204" pitchFamily="34" charset="0"/>
              </a:rPr>
              <a:t> </a:t>
            </a:r>
          </a:p>
          <a:p>
            <a:pPr>
              <a:defRPr/>
            </a:pPr>
            <a:endParaRPr kumimoji="0" lang="en-GB" sz="17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7E093138-EB9B-ADC8-9B90-EAA3C906508F}"/>
              </a:ext>
            </a:extLst>
          </p:cNvPr>
          <p:cNvSpPr/>
          <p:nvPr/>
        </p:nvSpPr>
        <p:spPr>
          <a:xfrm>
            <a:off x="3390900" y="2971801"/>
            <a:ext cx="885986" cy="914020"/>
          </a:xfrm>
          <a:prstGeom prst="roundRect">
            <a:avLst/>
          </a:prstGeom>
          <a:solidFill>
            <a:srgbClr val="7911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1</a:t>
            </a:r>
          </a:p>
        </p:txBody>
      </p:sp>
      <p:sp>
        <p:nvSpPr>
          <p:cNvPr id="7" name="Rectangle: Rounded Corners 6">
            <a:extLst>
              <a:ext uri="{FF2B5EF4-FFF2-40B4-BE49-F238E27FC236}">
                <a16:creationId xmlns:a16="http://schemas.microsoft.com/office/drawing/2014/main" id="{370B6213-AB43-4F50-3317-EDD4A0EED0B6}"/>
              </a:ext>
            </a:extLst>
          </p:cNvPr>
          <p:cNvSpPr/>
          <p:nvPr/>
        </p:nvSpPr>
        <p:spPr>
          <a:xfrm>
            <a:off x="4396978" y="2971801"/>
            <a:ext cx="5702784" cy="914020"/>
          </a:xfrm>
          <a:prstGeom prst="roundRect">
            <a:avLst/>
          </a:prstGeom>
          <a:solidFill>
            <a:srgbClr val="ED7D3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400" b="1">
                <a:latin typeface="Arial" panose="020B0604020202020204" pitchFamily="34" charset="0"/>
                <a:cs typeface="Arial" panose="020B0604020202020204" pitchFamily="34" charset="0"/>
              </a:rPr>
              <a:t>Further engagement with stakeholders identified in the Partnership Ecosystem to refine requirements for participation, and identify enablers for Local Authority uptake</a:t>
            </a:r>
          </a:p>
        </p:txBody>
      </p:sp>
      <p:sp>
        <p:nvSpPr>
          <p:cNvPr id="8" name="Rectangle: Rounded Corners 7">
            <a:extLst>
              <a:ext uri="{FF2B5EF4-FFF2-40B4-BE49-F238E27FC236}">
                <a16:creationId xmlns:a16="http://schemas.microsoft.com/office/drawing/2014/main" id="{93D62C5A-4FDC-992D-2B9D-C8103AAFCC3D}"/>
              </a:ext>
            </a:extLst>
          </p:cNvPr>
          <p:cNvSpPr/>
          <p:nvPr/>
        </p:nvSpPr>
        <p:spPr>
          <a:xfrm>
            <a:off x="4396978" y="4156490"/>
            <a:ext cx="5702784" cy="914020"/>
          </a:xfrm>
          <a:prstGeom prst="roundRect">
            <a:avLst/>
          </a:prstGeom>
          <a:solidFill>
            <a:srgbClr val="ED7D3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400" b="1">
                <a:latin typeface="Arial" panose="020B0604020202020204" pitchFamily="34" charset="0"/>
                <a:cs typeface="Arial" panose="020B0604020202020204" pitchFamily="34" charset="0"/>
              </a:rPr>
              <a:t>Further analysis of current commercial options proposed at Discovery, refine and then testing with stakeholders</a:t>
            </a:r>
          </a:p>
        </p:txBody>
      </p:sp>
      <p:sp>
        <p:nvSpPr>
          <p:cNvPr id="9" name="Rectangle: Rounded Corners 8">
            <a:extLst>
              <a:ext uri="{FF2B5EF4-FFF2-40B4-BE49-F238E27FC236}">
                <a16:creationId xmlns:a16="http://schemas.microsoft.com/office/drawing/2014/main" id="{8ED82EAC-1085-7B96-0544-B90FF0D1DC83}"/>
              </a:ext>
            </a:extLst>
          </p:cNvPr>
          <p:cNvSpPr/>
          <p:nvPr/>
        </p:nvSpPr>
        <p:spPr>
          <a:xfrm>
            <a:off x="4396978" y="5341179"/>
            <a:ext cx="5702784" cy="914020"/>
          </a:xfrm>
          <a:prstGeom prst="roundRect">
            <a:avLst/>
          </a:prstGeom>
          <a:solidFill>
            <a:srgbClr val="ED7D3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400" b="1">
                <a:latin typeface="Arial" panose="020B0604020202020204" pitchFamily="34" charset="0"/>
                <a:cs typeface="Arial" panose="020B0604020202020204" pitchFamily="34" charset="0"/>
              </a:rPr>
              <a:t>Explore potential approaches to baselining peak consumption to improve market confidence in energy efficiency flexibility</a:t>
            </a:r>
          </a:p>
        </p:txBody>
      </p:sp>
      <p:sp>
        <p:nvSpPr>
          <p:cNvPr id="10" name="Freeform: Shape 9">
            <a:extLst>
              <a:ext uri="{FF2B5EF4-FFF2-40B4-BE49-F238E27FC236}">
                <a16:creationId xmlns:a16="http://schemas.microsoft.com/office/drawing/2014/main" id="{0B19F618-D0BC-6433-E3E3-1392813313E8}"/>
              </a:ext>
            </a:extLst>
          </p:cNvPr>
          <p:cNvSpPr/>
          <p:nvPr/>
        </p:nvSpPr>
        <p:spPr>
          <a:xfrm>
            <a:off x="1085850" y="3816517"/>
            <a:ext cx="1979060" cy="2471359"/>
          </a:xfrm>
          <a:custGeom>
            <a:avLst/>
            <a:gdLst>
              <a:gd name="connsiteX0" fmla="*/ 1769329 w 1979060"/>
              <a:gd name="connsiteY0" fmla="*/ 3265 h 2471359"/>
              <a:gd name="connsiteX1" fmla="*/ 306500 w 1979060"/>
              <a:gd name="connsiteY1" fmla="*/ 0 h 2471359"/>
              <a:gd name="connsiteX2" fmla="*/ 0 w 1979060"/>
              <a:gd name="connsiteY2" fmla="*/ 2471360 h 2471359"/>
              <a:gd name="connsiteX3" fmla="*/ 1979061 w 1979060"/>
              <a:gd name="connsiteY3" fmla="*/ 2470034 h 2471359"/>
              <a:gd name="connsiteX4" fmla="*/ 1769329 w 1979060"/>
              <a:gd name="connsiteY4" fmla="*/ 3265 h 2471359"/>
              <a:gd name="connsiteX5" fmla="*/ 1094804 w 1979060"/>
              <a:gd name="connsiteY5" fmla="*/ 2393009 h 2471359"/>
              <a:gd name="connsiteX6" fmla="*/ 1006389 w 1979060"/>
              <a:gd name="connsiteY6" fmla="*/ 2393009 h 2471359"/>
              <a:gd name="connsiteX7" fmla="*/ 1006389 w 1979060"/>
              <a:gd name="connsiteY7" fmla="*/ 10457 h 2471359"/>
              <a:gd name="connsiteX8" fmla="*/ 1094804 w 1979060"/>
              <a:gd name="connsiteY8" fmla="*/ 10457 h 2471359"/>
              <a:gd name="connsiteX9" fmla="*/ 1094804 w 1979060"/>
              <a:gd name="connsiteY9" fmla="*/ 2393009 h 2471359"/>
              <a:gd name="connsiteX10" fmla="*/ 1425955 w 1979060"/>
              <a:gd name="connsiteY10" fmla="*/ 460157 h 2471359"/>
              <a:gd name="connsiteX11" fmla="*/ 1425955 w 1979060"/>
              <a:gd name="connsiteY11" fmla="*/ 342070 h 2471359"/>
              <a:gd name="connsiteX12" fmla="*/ 1425955 w 1979060"/>
              <a:gd name="connsiteY12" fmla="*/ 460157 h 24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9060" h="2471359">
                <a:moveTo>
                  <a:pt x="1769329" y="3265"/>
                </a:moveTo>
                <a:cubicBezTo>
                  <a:pt x="1281719" y="2142"/>
                  <a:pt x="794110" y="1071"/>
                  <a:pt x="306500" y="0"/>
                </a:cubicBezTo>
                <a:cubicBezTo>
                  <a:pt x="204334" y="823753"/>
                  <a:pt x="102167" y="1647556"/>
                  <a:pt x="0" y="2471360"/>
                </a:cubicBezTo>
                <a:cubicBezTo>
                  <a:pt x="659653" y="2470952"/>
                  <a:pt x="1319357" y="2470492"/>
                  <a:pt x="1979061" y="2470034"/>
                </a:cubicBezTo>
                <a:cubicBezTo>
                  <a:pt x="1909133" y="1647760"/>
                  <a:pt x="1839206" y="825487"/>
                  <a:pt x="1769329" y="3265"/>
                </a:cubicBezTo>
                <a:close/>
                <a:moveTo>
                  <a:pt x="1094804" y="2393009"/>
                </a:moveTo>
                <a:lnTo>
                  <a:pt x="1006389" y="2393009"/>
                </a:lnTo>
                <a:lnTo>
                  <a:pt x="1006389" y="10457"/>
                </a:lnTo>
                <a:lnTo>
                  <a:pt x="1094804" y="10457"/>
                </a:lnTo>
                <a:lnTo>
                  <a:pt x="1094804" y="2393009"/>
                </a:lnTo>
                <a:close/>
                <a:moveTo>
                  <a:pt x="1425955" y="460157"/>
                </a:moveTo>
                <a:cubicBezTo>
                  <a:pt x="1349508" y="461228"/>
                  <a:pt x="1349508" y="340999"/>
                  <a:pt x="1425955" y="342070"/>
                </a:cubicBezTo>
                <a:cubicBezTo>
                  <a:pt x="1502453" y="341050"/>
                  <a:pt x="1502453" y="461228"/>
                  <a:pt x="1425955" y="460157"/>
                </a:cubicBezTo>
                <a:close/>
              </a:path>
            </a:pathLst>
          </a:custGeom>
          <a:solidFill>
            <a:srgbClr val="F8CBAD"/>
          </a:solidFill>
          <a:ln w="5093"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A99D90E2-3ED1-2A28-42EB-AE09F1EBD49D}"/>
              </a:ext>
            </a:extLst>
          </p:cNvPr>
          <p:cNvSpPr/>
          <p:nvPr/>
        </p:nvSpPr>
        <p:spPr>
          <a:xfrm>
            <a:off x="1396934" y="2979451"/>
            <a:ext cx="1458193" cy="779680"/>
          </a:xfrm>
          <a:custGeom>
            <a:avLst/>
            <a:gdLst>
              <a:gd name="connsiteX0" fmla="*/ 1458194 w 1458193"/>
              <a:gd name="connsiteY0" fmla="*/ 779680 h 779680"/>
              <a:gd name="connsiteX1" fmla="*/ 0 w 1458193"/>
              <a:gd name="connsiteY1" fmla="*/ 779680 h 779680"/>
              <a:gd name="connsiteX2" fmla="*/ 69367 w 1458193"/>
              <a:gd name="connsiteY2" fmla="*/ 0 h 779680"/>
              <a:gd name="connsiteX3" fmla="*/ 1387146 w 1458193"/>
              <a:gd name="connsiteY3" fmla="*/ 0 h 779680"/>
            </a:gdLst>
            <a:ahLst/>
            <a:cxnLst>
              <a:cxn ang="0">
                <a:pos x="connsiteX0" y="connsiteY0"/>
              </a:cxn>
              <a:cxn ang="0">
                <a:pos x="connsiteX1" y="connsiteY1"/>
              </a:cxn>
              <a:cxn ang="0">
                <a:pos x="connsiteX2" y="connsiteY2"/>
              </a:cxn>
              <a:cxn ang="0">
                <a:pos x="connsiteX3" y="connsiteY3"/>
              </a:cxn>
            </a:cxnLst>
            <a:rect l="l" t="t" r="r" b="b"/>
            <a:pathLst>
              <a:path w="1458193" h="779680">
                <a:moveTo>
                  <a:pt x="1458194" y="779680"/>
                </a:moveTo>
                <a:lnTo>
                  <a:pt x="0" y="779680"/>
                </a:lnTo>
                <a:lnTo>
                  <a:pt x="69367" y="0"/>
                </a:lnTo>
                <a:lnTo>
                  <a:pt x="1387146" y="0"/>
                </a:lnTo>
                <a:close/>
              </a:path>
            </a:pathLst>
          </a:custGeom>
          <a:solidFill>
            <a:srgbClr val="FFFFFF"/>
          </a:solidFill>
          <a:ln w="5093" cap="flat">
            <a:noFill/>
            <a:prstDash val="solid"/>
            <a:miter/>
          </a:ln>
          <a:effectLst>
            <a:glow rad="228600">
              <a:schemeClr val="accent2">
                <a:satMod val="175000"/>
                <a:alpha val="40000"/>
              </a:schemeClr>
            </a:glow>
          </a:effectLst>
        </p:spPr>
        <p:txBody>
          <a:bodyPr rtlCol="0" anchor="ctr"/>
          <a:lstStyle/>
          <a:p>
            <a:endParaRPr lang="en-GB">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312CE077-FB0D-8CED-9735-334A8E70A61E}"/>
              </a:ext>
            </a:extLst>
          </p:cNvPr>
          <p:cNvSpPr/>
          <p:nvPr/>
        </p:nvSpPr>
        <p:spPr>
          <a:xfrm>
            <a:off x="1928858" y="3816517"/>
            <a:ext cx="443931" cy="2393059"/>
          </a:xfrm>
          <a:custGeom>
            <a:avLst/>
            <a:gdLst>
              <a:gd name="connsiteX0" fmla="*/ 102670 w 443931"/>
              <a:gd name="connsiteY0" fmla="*/ 0 h 2393059"/>
              <a:gd name="connsiteX1" fmla="*/ 67885 w 443931"/>
              <a:gd name="connsiteY1" fmla="*/ 638639 h 2393059"/>
              <a:gd name="connsiteX2" fmla="*/ 306444 w 443931"/>
              <a:gd name="connsiteY2" fmla="*/ 714643 h 2393059"/>
              <a:gd name="connsiteX3" fmla="*/ 251795 w 443931"/>
              <a:gd name="connsiteY3" fmla="*/ 2393060 h 2393059"/>
            </a:gdLst>
            <a:ahLst/>
            <a:cxnLst>
              <a:cxn ang="0">
                <a:pos x="connsiteX0" y="connsiteY0"/>
              </a:cxn>
              <a:cxn ang="0">
                <a:pos x="connsiteX1" y="connsiteY1"/>
              </a:cxn>
              <a:cxn ang="0">
                <a:pos x="connsiteX2" y="connsiteY2"/>
              </a:cxn>
              <a:cxn ang="0">
                <a:pos x="connsiteX3" y="connsiteY3"/>
              </a:cxn>
            </a:cxnLst>
            <a:rect l="l" t="t" r="r" b="b"/>
            <a:pathLst>
              <a:path w="443931" h="2393059">
                <a:moveTo>
                  <a:pt x="102670" y="0"/>
                </a:moveTo>
                <a:cubicBezTo>
                  <a:pt x="13032" y="236327"/>
                  <a:pt x="-57710" y="517134"/>
                  <a:pt x="67885" y="638639"/>
                </a:cubicBezTo>
                <a:cubicBezTo>
                  <a:pt x="141327" y="709695"/>
                  <a:pt x="233868" y="679753"/>
                  <a:pt x="306444" y="714643"/>
                </a:cubicBezTo>
                <a:cubicBezTo>
                  <a:pt x="466009" y="791361"/>
                  <a:pt x="531659" y="1182503"/>
                  <a:pt x="251795" y="2393060"/>
                </a:cubicBezTo>
              </a:path>
            </a:pathLst>
          </a:custGeom>
          <a:noFill/>
          <a:ln w="5093" cap="flat">
            <a:solidFill>
              <a:srgbClr val="383838"/>
            </a:solid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97B76EDC-3C5B-80E9-F1F9-E161D2F56C4A}"/>
              </a:ext>
            </a:extLst>
          </p:cNvPr>
          <p:cNvSpPr/>
          <p:nvPr/>
        </p:nvSpPr>
        <p:spPr>
          <a:xfrm>
            <a:off x="2511804" y="3819782"/>
            <a:ext cx="5093" cy="338805"/>
          </a:xfrm>
          <a:custGeom>
            <a:avLst/>
            <a:gdLst>
              <a:gd name="connsiteX0" fmla="*/ 0 w 5093"/>
              <a:gd name="connsiteY0" fmla="*/ 0 h 338805"/>
              <a:gd name="connsiteX1" fmla="*/ 0 w 5093"/>
              <a:gd name="connsiteY1" fmla="*/ 338805 h 338805"/>
            </a:gdLst>
            <a:ahLst/>
            <a:cxnLst>
              <a:cxn ang="0">
                <a:pos x="connsiteX0" y="connsiteY0"/>
              </a:cxn>
              <a:cxn ang="0">
                <a:pos x="connsiteX1" y="connsiteY1"/>
              </a:cxn>
            </a:cxnLst>
            <a:rect l="l" t="t" r="r" b="b"/>
            <a:pathLst>
              <a:path w="5093" h="338805">
                <a:moveTo>
                  <a:pt x="0" y="0"/>
                </a:moveTo>
                <a:lnTo>
                  <a:pt x="0" y="338805"/>
                </a:lnTo>
              </a:path>
            </a:pathLst>
          </a:custGeom>
          <a:ln w="5093" cap="flat">
            <a:solidFill>
              <a:srgbClr val="383838"/>
            </a:solid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CB8302AF-7024-C1FF-4330-6141B7429E78}"/>
              </a:ext>
            </a:extLst>
          </p:cNvPr>
          <p:cNvSpPr/>
          <p:nvPr/>
        </p:nvSpPr>
        <p:spPr>
          <a:xfrm>
            <a:off x="1395167" y="2979401"/>
            <a:ext cx="1458193" cy="766059"/>
          </a:xfrm>
          <a:custGeom>
            <a:avLst/>
            <a:gdLst>
              <a:gd name="connsiteX0" fmla="*/ 1458194 w 1458193"/>
              <a:gd name="connsiteY0" fmla="*/ 840331 h 840330"/>
              <a:gd name="connsiteX1" fmla="*/ 0 w 1458193"/>
              <a:gd name="connsiteY1" fmla="*/ 840331 h 840330"/>
              <a:gd name="connsiteX2" fmla="*/ 69367 w 1458193"/>
              <a:gd name="connsiteY2" fmla="*/ 0 h 840330"/>
              <a:gd name="connsiteX3" fmla="*/ 1387146 w 1458193"/>
              <a:gd name="connsiteY3" fmla="*/ 0 h 840330"/>
            </a:gdLst>
            <a:ahLst/>
            <a:cxnLst>
              <a:cxn ang="0">
                <a:pos x="connsiteX0" y="connsiteY0"/>
              </a:cxn>
              <a:cxn ang="0">
                <a:pos x="connsiteX1" y="connsiteY1"/>
              </a:cxn>
              <a:cxn ang="0">
                <a:pos x="connsiteX2" y="connsiteY2"/>
              </a:cxn>
              <a:cxn ang="0">
                <a:pos x="connsiteX3" y="connsiteY3"/>
              </a:cxn>
            </a:cxnLst>
            <a:rect l="l" t="t" r="r" b="b"/>
            <a:pathLst>
              <a:path w="1458193" h="840330">
                <a:moveTo>
                  <a:pt x="1458194" y="840331"/>
                </a:moveTo>
                <a:lnTo>
                  <a:pt x="0" y="840331"/>
                </a:lnTo>
                <a:lnTo>
                  <a:pt x="69367" y="0"/>
                </a:lnTo>
                <a:lnTo>
                  <a:pt x="1387146" y="0"/>
                </a:lnTo>
                <a:close/>
              </a:path>
            </a:pathLst>
          </a:custGeom>
          <a:solidFill>
            <a:srgbClr val="FFFFFF"/>
          </a:solidFill>
          <a:ln w="15279" cap="flat">
            <a:solidFill>
              <a:srgbClr val="383838"/>
            </a:solidFill>
            <a:prstDash val="solid"/>
            <a:miter/>
          </a:ln>
          <a:effectLst>
            <a:glow rad="101600">
              <a:srgbClr val="FFC000">
                <a:alpha val="60000"/>
              </a:srgbClr>
            </a:glow>
          </a:effectLst>
        </p:spPr>
        <p:txBody>
          <a:bodyPr rtlCol="0" anchor="ctr"/>
          <a:lstStyle/>
          <a:p>
            <a:endParaRPr lang="en-GB">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68CA1184-18FA-3666-2E9F-C08D59F049D3}"/>
              </a:ext>
            </a:extLst>
          </p:cNvPr>
          <p:cNvSpPr/>
          <p:nvPr/>
        </p:nvSpPr>
        <p:spPr>
          <a:xfrm>
            <a:off x="2092238" y="3826974"/>
            <a:ext cx="88415" cy="2382552"/>
          </a:xfrm>
          <a:custGeom>
            <a:avLst/>
            <a:gdLst>
              <a:gd name="connsiteX0" fmla="*/ 0 w 88415"/>
              <a:gd name="connsiteY0" fmla="*/ 0 h 2382552"/>
              <a:gd name="connsiteX1" fmla="*/ 88416 w 88415"/>
              <a:gd name="connsiteY1" fmla="*/ 0 h 2382552"/>
              <a:gd name="connsiteX2" fmla="*/ 88416 w 88415"/>
              <a:gd name="connsiteY2" fmla="*/ 2382552 h 2382552"/>
              <a:gd name="connsiteX3" fmla="*/ 0 w 88415"/>
              <a:gd name="connsiteY3" fmla="*/ 2382552 h 2382552"/>
            </a:gdLst>
            <a:ahLst/>
            <a:cxnLst>
              <a:cxn ang="0">
                <a:pos x="connsiteX0" y="connsiteY0"/>
              </a:cxn>
              <a:cxn ang="0">
                <a:pos x="connsiteX1" y="connsiteY1"/>
              </a:cxn>
              <a:cxn ang="0">
                <a:pos x="connsiteX2" y="connsiteY2"/>
              </a:cxn>
              <a:cxn ang="0">
                <a:pos x="connsiteX3" y="connsiteY3"/>
              </a:cxn>
            </a:cxnLst>
            <a:rect l="l" t="t" r="r" b="b"/>
            <a:pathLst>
              <a:path w="88415" h="2382552">
                <a:moveTo>
                  <a:pt x="0" y="0"/>
                </a:moveTo>
                <a:lnTo>
                  <a:pt x="88416" y="0"/>
                </a:lnTo>
                <a:lnTo>
                  <a:pt x="88416" y="2382552"/>
                </a:lnTo>
                <a:lnTo>
                  <a:pt x="0" y="2382552"/>
                </a:lnTo>
                <a:close/>
              </a:path>
            </a:pathLst>
          </a:custGeom>
          <a:solidFill>
            <a:srgbClr val="FFFFFF"/>
          </a:solidFill>
          <a:ln w="30558" cap="flat">
            <a:solidFill>
              <a:srgbClr val="383838"/>
            </a:solid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662BF958-83F5-289B-B9CE-DC763CC02AAB}"/>
              </a:ext>
            </a:extLst>
          </p:cNvPr>
          <p:cNvSpPr/>
          <p:nvPr/>
        </p:nvSpPr>
        <p:spPr>
          <a:xfrm>
            <a:off x="1872014" y="6209526"/>
            <a:ext cx="509764" cy="64272"/>
          </a:xfrm>
          <a:custGeom>
            <a:avLst/>
            <a:gdLst>
              <a:gd name="connsiteX0" fmla="*/ 509764 w 509764"/>
              <a:gd name="connsiteY0" fmla="*/ 64272 h 64272"/>
              <a:gd name="connsiteX1" fmla="*/ 0 w 509764"/>
              <a:gd name="connsiteY1" fmla="*/ 64272 h 64272"/>
              <a:gd name="connsiteX2" fmla="*/ 64173 w 509764"/>
              <a:gd name="connsiteY2" fmla="*/ 0 h 64272"/>
              <a:gd name="connsiteX3" fmla="*/ 445643 w 509764"/>
              <a:gd name="connsiteY3" fmla="*/ 0 h 64272"/>
              <a:gd name="connsiteX4" fmla="*/ 509764 w 509764"/>
              <a:gd name="connsiteY4" fmla="*/ 64272 h 64272"/>
              <a:gd name="connsiteX5" fmla="*/ 509764 w 509764"/>
              <a:gd name="connsiteY5" fmla="*/ 64272 h 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64" h="64272">
                <a:moveTo>
                  <a:pt x="509764" y="64272"/>
                </a:moveTo>
                <a:lnTo>
                  <a:pt x="0" y="64272"/>
                </a:lnTo>
                <a:cubicBezTo>
                  <a:pt x="0" y="28769"/>
                  <a:pt x="28725" y="0"/>
                  <a:pt x="64173" y="0"/>
                </a:cubicBezTo>
                <a:lnTo>
                  <a:pt x="445643" y="0"/>
                </a:lnTo>
                <a:cubicBezTo>
                  <a:pt x="481039" y="0"/>
                  <a:pt x="509764" y="28769"/>
                  <a:pt x="509764" y="64272"/>
                </a:cubicBezTo>
                <a:lnTo>
                  <a:pt x="509764" y="64272"/>
                </a:lnTo>
                <a:close/>
              </a:path>
            </a:pathLst>
          </a:custGeom>
          <a:solidFill>
            <a:srgbClr val="FFFFFF"/>
          </a:solidFill>
          <a:ln w="15279" cap="flat">
            <a:solidFill>
              <a:srgbClr val="424242"/>
            </a:solid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7EC86993-5D58-B48D-7E23-667840347CAE}"/>
              </a:ext>
            </a:extLst>
          </p:cNvPr>
          <p:cNvSpPr/>
          <p:nvPr/>
        </p:nvSpPr>
        <p:spPr>
          <a:xfrm>
            <a:off x="2452870" y="4160194"/>
            <a:ext cx="117918" cy="114886"/>
          </a:xfrm>
          <a:custGeom>
            <a:avLst/>
            <a:gdLst>
              <a:gd name="connsiteX0" fmla="*/ 117911 w 117918"/>
              <a:gd name="connsiteY0" fmla="*/ 57462 h 114886"/>
              <a:gd name="connsiteX1" fmla="*/ 7 w 117918"/>
              <a:gd name="connsiteY1" fmla="*/ 57462 h 114886"/>
              <a:gd name="connsiteX2" fmla="*/ 117911 w 117918"/>
              <a:gd name="connsiteY2" fmla="*/ 57462 h 114886"/>
            </a:gdLst>
            <a:ahLst/>
            <a:cxnLst>
              <a:cxn ang="0">
                <a:pos x="connsiteX0" y="connsiteY0"/>
              </a:cxn>
              <a:cxn ang="0">
                <a:pos x="connsiteX1" y="connsiteY1"/>
              </a:cxn>
              <a:cxn ang="0">
                <a:pos x="connsiteX2" y="connsiteY2"/>
              </a:cxn>
            </a:cxnLst>
            <a:rect l="l" t="t" r="r" b="b"/>
            <a:pathLst>
              <a:path w="117918" h="114886">
                <a:moveTo>
                  <a:pt x="117911" y="57462"/>
                </a:moveTo>
                <a:cubicBezTo>
                  <a:pt x="118981" y="134027"/>
                  <a:pt x="-1062" y="134027"/>
                  <a:pt x="7" y="57462"/>
                </a:cubicBezTo>
                <a:cubicBezTo>
                  <a:pt x="-1062" y="-19154"/>
                  <a:pt x="118981" y="-19154"/>
                  <a:pt x="117911" y="57462"/>
                </a:cubicBezTo>
                <a:close/>
              </a:path>
            </a:pathLst>
          </a:custGeom>
          <a:solidFill>
            <a:srgbClr val="FFFFFF"/>
          </a:solidFill>
          <a:ln w="30558" cap="flat">
            <a:solidFill>
              <a:srgbClr val="383838"/>
            </a:solid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3BAFF936-C9F6-8F23-C017-A4F4901D3EBB}"/>
              </a:ext>
            </a:extLst>
          </p:cNvPr>
          <p:cNvSpPr/>
          <p:nvPr/>
        </p:nvSpPr>
        <p:spPr>
          <a:xfrm>
            <a:off x="3405972" y="4174026"/>
            <a:ext cx="885986" cy="914020"/>
          </a:xfrm>
          <a:prstGeom prst="roundRect">
            <a:avLst/>
          </a:prstGeom>
          <a:solidFill>
            <a:srgbClr val="7911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2</a:t>
            </a:r>
          </a:p>
        </p:txBody>
      </p:sp>
      <p:sp>
        <p:nvSpPr>
          <p:cNvPr id="20" name="Rectangle: Rounded Corners 19">
            <a:extLst>
              <a:ext uri="{FF2B5EF4-FFF2-40B4-BE49-F238E27FC236}">
                <a16:creationId xmlns:a16="http://schemas.microsoft.com/office/drawing/2014/main" id="{6D76CD89-A4F5-E0D8-E17A-81E620680882}"/>
              </a:ext>
            </a:extLst>
          </p:cNvPr>
          <p:cNvSpPr/>
          <p:nvPr/>
        </p:nvSpPr>
        <p:spPr>
          <a:xfrm>
            <a:off x="3405972" y="5327642"/>
            <a:ext cx="885986" cy="914020"/>
          </a:xfrm>
          <a:prstGeom prst="roundRect">
            <a:avLst/>
          </a:prstGeom>
          <a:solidFill>
            <a:srgbClr val="7911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90935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ervices Template">
  <a:themeElements>
    <a:clrScheme name="UKPN">
      <a:dk1>
        <a:srgbClr val="404040"/>
      </a:dk1>
      <a:lt1>
        <a:srgbClr val="FFFFFF"/>
      </a:lt1>
      <a:dk2>
        <a:srgbClr val="FAAA28"/>
      </a:dk2>
      <a:lt2>
        <a:srgbClr val="FDD799"/>
      </a:lt2>
      <a:accent1>
        <a:srgbClr val="55BEB9"/>
      </a:accent1>
      <a:accent2>
        <a:srgbClr val="06AAA0"/>
      </a:accent2>
      <a:accent3>
        <a:srgbClr val="A66EAA"/>
      </a:accent3>
      <a:accent4>
        <a:srgbClr val="8064A2"/>
      </a:accent4>
      <a:accent5>
        <a:srgbClr val="E66428"/>
      </a:accent5>
      <a:accent6>
        <a:srgbClr val="96141E"/>
      </a:accent6>
      <a:hlink>
        <a:srgbClr val="0F0080"/>
      </a:hlink>
      <a:folHlink>
        <a:srgbClr val="800080"/>
      </a:folHlink>
    </a:clrScheme>
    <a:fontScheme name="Custom 12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rvices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Services Template 2">
        <a:dk1>
          <a:srgbClr val="4F565C"/>
        </a:dk1>
        <a:lt1>
          <a:srgbClr val="FFFFFF"/>
        </a:lt1>
        <a:dk2>
          <a:srgbClr val="9C1421"/>
        </a:dk2>
        <a:lt2>
          <a:srgbClr val="EEECE1"/>
        </a:lt2>
        <a:accent1>
          <a:srgbClr val="F7941E"/>
        </a:accent1>
        <a:accent2>
          <a:srgbClr val="B1013C"/>
        </a:accent2>
        <a:accent3>
          <a:srgbClr val="FFFFFF"/>
        </a:accent3>
        <a:accent4>
          <a:srgbClr val="42484D"/>
        </a:accent4>
        <a:accent5>
          <a:srgbClr val="FAC8AB"/>
        </a:accent5>
        <a:accent6>
          <a:srgbClr val="A00135"/>
        </a:accent6>
        <a:hlink>
          <a:srgbClr val="92B93A"/>
        </a:hlink>
        <a:folHlink>
          <a:srgbClr val="C4281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A6BA963B32F94D9F62C7650C8557B5" ma:contentTypeVersion="18" ma:contentTypeDescription="Create a new document." ma:contentTypeScope="" ma:versionID="f3e322d987c730b53220826f0be51793">
  <xsd:schema xmlns:xsd="http://www.w3.org/2001/XMLSchema" xmlns:xs="http://www.w3.org/2001/XMLSchema" xmlns:p="http://schemas.microsoft.com/office/2006/metadata/properties" xmlns:ns2="2f53e52c-e104-4758-bf2d-d4e037b6b856" xmlns:ns3="64bb07fc-e23e-4017-8dfa-17faf72c01ec" targetNamespace="http://schemas.microsoft.com/office/2006/metadata/properties" ma:root="true" ma:fieldsID="5264f7e33b02444009b6744f1a9e5d08" ns2:_="" ns3:_="">
    <xsd:import namespace="2f53e52c-e104-4758-bf2d-d4e037b6b856"/>
    <xsd:import namespace="64bb07fc-e23e-4017-8dfa-17faf72c01e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element ref="ns3:ProjectStatus" minOccurs="0"/>
                <xsd:element ref="ns3:CurrentPh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53e52c-e104-4758-bf2d-d4e037b6b85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86a821d-275e-488b-9f72-7d2e072b281b}" ma:internalName="TaxCatchAll" ma:showField="CatchAllData" ma:web="2f53e52c-e104-4758-bf2d-d4e037b6b85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4bb07fc-e23e-4017-8dfa-17faf72c01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0ab466a-3819-475e-ab10-90933d89aca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ProjectStatus" ma:index="23" nillable="true" ma:displayName="Project Status" ma:format="Dropdown" ma:internalName="ProjectStatus">
      <xsd:simpleType>
        <xsd:restriction base="dms:Choice">
          <xsd:enumeration value="Live"/>
          <xsd:enumeration value="Closed"/>
          <xsd:enumeration value="Unawarded"/>
        </xsd:restriction>
      </xsd:simpleType>
    </xsd:element>
    <xsd:element name="CurrentPhase" ma:index="24" nillable="true" ma:displayName="Current Phase" ma:format="Dropdown" ma:internalName="CurrentPhase">
      <xsd:simpleType>
        <xsd:restriction base="dms:Choice">
          <xsd:enumeration value="Discovery"/>
          <xsd:enumeration value="Alpha"/>
          <xsd:enumeration value="Bet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bb07fc-e23e-4017-8dfa-17faf72c01ec">
      <Terms xmlns="http://schemas.microsoft.com/office/infopath/2007/PartnerControls"/>
    </lcf76f155ced4ddcb4097134ff3c332f>
    <TaxCatchAll xmlns="2f53e52c-e104-4758-bf2d-d4e037b6b856" xsi:nil="true"/>
    <ProjectStatus xmlns="64bb07fc-e23e-4017-8dfa-17faf72c01ec" xsi:nil="true"/>
    <CurrentPhase xmlns="64bb07fc-e23e-4017-8dfa-17faf72c01ec" xsi:nil="true"/>
  </documentManagement>
</p:properties>
</file>

<file path=customXml/itemProps1.xml><?xml version="1.0" encoding="utf-8"?>
<ds:datastoreItem xmlns:ds="http://schemas.openxmlformats.org/officeDocument/2006/customXml" ds:itemID="{B178935C-0493-4299-9F49-A44FD30DB8E6}">
  <ds:schemaRefs>
    <ds:schemaRef ds:uri="2f53e52c-e104-4758-bf2d-d4e037b6b856"/>
    <ds:schemaRef ds:uri="64bb07fc-e23e-4017-8dfa-17faf72c01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D759A59-561F-4636-BBC2-024C118D4CD0}">
  <ds:schemaRefs>
    <ds:schemaRef ds:uri="http://schemas.microsoft.com/sharepoint/v3/contenttype/forms"/>
  </ds:schemaRefs>
</ds:datastoreItem>
</file>

<file path=customXml/itemProps3.xml><?xml version="1.0" encoding="utf-8"?>
<ds:datastoreItem xmlns:ds="http://schemas.openxmlformats.org/officeDocument/2006/customXml" ds:itemID="{4725ABD3-EEB4-4E95-98A5-F51CB304D53D}">
  <ds:schemaRefs>
    <ds:schemaRef ds:uri="2f53e52c-e104-4758-bf2d-d4e037b6b856"/>
    <ds:schemaRef ds:uri="64bb07fc-e23e-4017-8dfa-17faf72c01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3</Notes>
  <HiddenSlides>0</HiddenSlide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1_Services Template</vt:lpstr>
      <vt:lpstr>Flex Direct   </vt:lpstr>
      <vt:lpstr>Problem</vt:lpstr>
      <vt:lpstr>Engagement with local authorities and social housing providers</vt:lpstr>
      <vt:lpstr>Commercial arrangement options for Flex Direct</vt:lpstr>
      <vt:lpstr>Partnership ecosystem approach</vt:lpstr>
      <vt:lpstr>Key takeaways </vt:lpstr>
      <vt:lpstr>Benefits assessment of scaling up</vt:lpstr>
      <vt:lpstr>Peak Demand Reduction (LRE input)</vt:lpstr>
      <vt:lpstr>Next steps</vt:lpstr>
      <vt:lpstr>Questions</vt:lpstr>
    </vt:vector>
  </TitlesOfParts>
  <Company>UK Power Networks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Richard</dc:creator>
  <cp:revision>1</cp:revision>
  <dcterms:created xsi:type="dcterms:W3CDTF">2020-05-18T13:09:13Z</dcterms:created>
  <dcterms:modified xsi:type="dcterms:W3CDTF">2024-08-05T20:05:34Z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0x0101008AA6BA963B32F94D9F62C7650C8557B5</vt:lpwstr>
  </property>
  <property fmtid="{D5CDD505-2E9C-101B-9397-08002B2CF9AE}" pid="3" name="MSIP_Label_24fe2fa2-8093-4776-8a20-2d25f8c7acf2_Enabled">
    <vt:lpwstr>true</vt:lpwstr>
  </property>
  <property fmtid="{D5CDD505-2E9C-101B-9397-08002B2CF9AE}" pid="4" name="MSIP_Label_24fe2fa2-8093-4776-8a20-2d25f8c7acf2_SetDate">
    <vt:lpwstr>2022-05-06T14:22:42Z</vt:lpwstr>
  </property>
  <property fmtid="{D5CDD505-2E9C-101B-9397-08002B2CF9AE}" pid="5" name="MSIP_Label_24fe2fa2-8093-4776-8a20-2d25f8c7acf2_Method">
    <vt:lpwstr>Standard</vt:lpwstr>
  </property>
  <property fmtid="{D5CDD505-2E9C-101B-9397-08002B2CF9AE}" pid="6" name="MSIP_Label_24fe2fa2-8093-4776-8a20-2d25f8c7acf2_Name">
    <vt:lpwstr>Internal</vt:lpwstr>
  </property>
  <property fmtid="{D5CDD505-2E9C-101B-9397-08002B2CF9AE}" pid="7" name="MSIP_Label_24fe2fa2-8093-4776-8a20-2d25f8c7acf2_SiteId">
    <vt:lpwstr>887a239c-e092-45fe-92c8-d902c3681567</vt:lpwstr>
  </property>
  <property fmtid="{D5CDD505-2E9C-101B-9397-08002B2CF9AE}" pid="8" name="MSIP_Label_24fe2fa2-8093-4776-8a20-2d25f8c7acf2_ActionId">
    <vt:lpwstr>f9b732fc-0d19-4140-9560-d11c543bc493</vt:lpwstr>
  </property>
  <property fmtid="{D5CDD505-2E9C-101B-9397-08002B2CF9AE}" pid="9" name="MSIP_Label_24fe2fa2-8093-4776-8a20-2d25f8c7acf2_ContentBits">
    <vt:lpwstr>0</vt:lpwstr>
  </property>
  <property fmtid="{D5CDD505-2E9C-101B-9397-08002B2CF9AE}" pid="10" name="MediaServiceImageTags">
    <vt:lpwstr/>
  </property>
</Properties>
</file>